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Hind"/>
      <p:regular r:id="rId33"/>
      <p:bold r:id="rId34"/>
    </p:embeddedFont>
    <p:embeddedFont>
      <p:font typeface="Fira Sans Extra Condensed Medium"/>
      <p:regular r:id="rId35"/>
      <p:bold r:id="rId36"/>
      <p:italic r:id="rId37"/>
      <p:boldItalic r:id="rId38"/>
    </p:embeddedFont>
    <p:embeddedFont>
      <p:font typeface="Pathway Gothic One"/>
      <p:regular r:id="rId39"/>
    </p:embeddedFont>
    <p:embeddedFont>
      <p:font typeface="Oswald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slide" Target="slides/slide16.xml"/><Relationship Id="rId41" Type="http://schemas.openxmlformats.org/officeDocument/2006/relationships/font" Target="fonts/Oswald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Hind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FiraSansExtraCondensedMedium-regular.fntdata"/><Relationship Id="rId12" Type="http://schemas.openxmlformats.org/officeDocument/2006/relationships/slide" Target="slides/slide8.xml"/><Relationship Id="rId34" Type="http://schemas.openxmlformats.org/officeDocument/2006/relationships/font" Target="fonts/Hind-bold.fntdata"/><Relationship Id="rId15" Type="http://schemas.openxmlformats.org/officeDocument/2006/relationships/slide" Target="slides/slide11.xml"/><Relationship Id="rId37" Type="http://schemas.openxmlformats.org/officeDocument/2006/relationships/font" Target="fonts/FiraSansExtraCondensedMedium-italic.fntdata"/><Relationship Id="rId14" Type="http://schemas.openxmlformats.org/officeDocument/2006/relationships/slide" Target="slides/slide10.xml"/><Relationship Id="rId36" Type="http://schemas.openxmlformats.org/officeDocument/2006/relationships/font" Target="fonts/FiraSansExtraCondensedMedium-bold.fntdata"/><Relationship Id="rId17" Type="http://schemas.openxmlformats.org/officeDocument/2006/relationships/slide" Target="slides/slide13.xml"/><Relationship Id="rId39" Type="http://schemas.openxmlformats.org/officeDocument/2006/relationships/font" Target="fonts/PathwayGothicOne-regular.fntdata"/><Relationship Id="rId16" Type="http://schemas.openxmlformats.org/officeDocument/2006/relationships/slide" Target="slides/slide12.xml"/><Relationship Id="rId38" Type="http://schemas.openxmlformats.org/officeDocument/2006/relationships/font" Target="fonts/FiraSansExtraCondensedMedium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cebb186e2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cebb186e2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cebb186e2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cebb186e2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cebb186e2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cebb186e2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cebb186e2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cebb186e2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ebb186e2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ebb186e2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cebb186e2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cebb186e2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cebb186e2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cebb186e2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cebb186e2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cebb186e2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cebb186e2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cebb186e2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6fe0c27f6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6fe0c27f6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fe0c27f6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fe0c27f6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6fe0c27f6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6fe0c27f6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cf27899c3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cf27899c3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cf27899c3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cf27899c3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cf27899c3f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cf27899c3f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research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cf27899c3f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cf27899c3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research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cf27899c3f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cf27899c3f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research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cf27899c3f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cf27899c3f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research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6fe0c27f63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6fe0c27f63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6ffd585346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6ffd585346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fe0c27f6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fe0c27f6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fe0c27f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6fe0c27f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ef30d284d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ef30d284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cef30d284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cef30d284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xygen Light"/>
              <a:buChar char="●"/>
            </a:pPr>
            <a:r>
              <a:rPr lang="en" sz="1800">
                <a:latin typeface="Hind"/>
                <a:ea typeface="Hind"/>
                <a:cs typeface="Hind"/>
                <a:sym typeface="Hind"/>
              </a:rPr>
              <a:t>Based on plots of sprayed locations vs WNV presence, spraying does not appear to reduce WNV presence in subsequent months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cef30d284d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cef30d284d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cebb186e22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cebb186e22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cebb186e2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cebb186e2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000950" y="-247650"/>
            <a:ext cx="2849429" cy="277368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417975" y="3172675"/>
            <a:ext cx="4528136" cy="2346245"/>
          </a:xfrm>
          <a:custGeom>
            <a:rect b="b" l="l" r="r" t="t"/>
            <a:pathLst>
              <a:path extrusionOk="0" h="47768" w="95864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40050" y="-2"/>
            <a:ext cx="2437096" cy="3777791"/>
            <a:chOff x="-340050" y="-2"/>
            <a:chExt cx="2437096" cy="3777791"/>
          </a:xfrm>
        </p:grpSpPr>
        <p:sp>
          <p:nvSpPr>
            <p:cNvPr id="12" name="Google Shape;12;p2"/>
            <p:cNvSpPr/>
            <p:nvPr/>
          </p:nvSpPr>
          <p:spPr>
            <a:xfrm flipH="1" rot="10800000">
              <a:off x="-340050" y="0"/>
              <a:ext cx="2437096" cy="3777788"/>
            </a:xfrm>
            <a:custGeom>
              <a:rect b="b" l="l" r="r" t="t"/>
              <a:pathLst>
                <a:path extrusionOk="0" h="100333" w="64726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1002179" y="1828604"/>
              <a:ext cx="605716" cy="749134"/>
            </a:xfrm>
            <a:custGeom>
              <a:rect b="b" l="l" r="r" t="t"/>
              <a:pathLst>
                <a:path extrusionOk="0" h="19896" w="16087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 rot="10800000">
              <a:off x="-340050" y="-2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 rot="10800000">
              <a:off x="-340050" y="24557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 rot="10800000">
              <a:off x="657989" y="28221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 rot="10800000">
              <a:off x="-168727" y="179194"/>
              <a:ext cx="850947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 rot="10800000">
              <a:off x="989941" y="553203"/>
              <a:ext cx="316356" cy="478224"/>
            </a:xfrm>
            <a:custGeom>
              <a:rect b="b" l="l" r="r" t="t"/>
              <a:pathLst>
                <a:path extrusionOk="0" h="12701" w="8402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 rot="10800000">
              <a:off x="-196290" y="9848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 rot="3212468">
            <a:off x="7269903" y="1631707"/>
            <a:ext cx="2726333" cy="4689975"/>
            <a:chOff x="7706147" y="1873398"/>
            <a:chExt cx="2107599" cy="3625597"/>
          </a:xfrm>
        </p:grpSpPr>
        <p:sp>
          <p:nvSpPr>
            <p:cNvPr id="21" name="Google Shape;21;p2"/>
            <p:cNvSpPr/>
            <p:nvPr/>
          </p:nvSpPr>
          <p:spPr>
            <a:xfrm rot="10800000">
              <a:off x="7706147" y="1873398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>
              <a:off x="9270270" y="43288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8091686" y="46952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8791477" y="2052294"/>
              <a:ext cx="850946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>
              <a:off x="8745805" y="28579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2"/>
          <p:cNvSpPr txBox="1"/>
          <p:nvPr>
            <p:ph type="ctrTitle"/>
          </p:nvPr>
        </p:nvSpPr>
        <p:spPr>
          <a:xfrm>
            <a:off x="2307950" y="643525"/>
            <a:ext cx="4528200" cy="24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" name="Google Shape;27;p2"/>
          <p:cNvSpPr txBox="1"/>
          <p:nvPr>
            <p:ph idx="1" type="subTitle"/>
          </p:nvPr>
        </p:nvSpPr>
        <p:spPr>
          <a:xfrm>
            <a:off x="3171600" y="2834125"/>
            <a:ext cx="2800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2"/>
          <p:cNvSpPr/>
          <p:nvPr/>
        </p:nvSpPr>
        <p:spPr>
          <a:xfrm>
            <a:off x="1676503" y="1276348"/>
            <a:ext cx="466639" cy="475690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2274403" y="-2"/>
            <a:ext cx="466639" cy="475690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8206129" y="2908331"/>
            <a:ext cx="339188" cy="345781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 txBox="1"/>
          <p:nvPr>
            <p:ph hasCustomPrompt="1" type="title"/>
          </p:nvPr>
        </p:nvSpPr>
        <p:spPr>
          <a:xfrm>
            <a:off x="1959900" y="664650"/>
            <a:ext cx="53241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" name="Google Shape;103;p11"/>
          <p:cNvSpPr txBox="1"/>
          <p:nvPr>
            <p:ph idx="1" type="subTitle"/>
          </p:nvPr>
        </p:nvSpPr>
        <p:spPr>
          <a:xfrm flipH="1">
            <a:off x="3578600" y="1995525"/>
            <a:ext cx="20868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1"/>
          <p:cNvSpPr txBox="1"/>
          <p:nvPr>
            <p:ph hasCustomPrompt="1" idx="2" type="title"/>
          </p:nvPr>
        </p:nvSpPr>
        <p:spPr>
          <a:xfrm>
            <a:off x="1959900" y="2278425"/>
            <a:ext cx="53241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1"/>
          <p:cNvSpPr txBox="1"/>
          <p:nvPr>
            <p:ph idx="3" type="subTitle"/>
          </p:nvPr>
        </p:nvSpPr>
        <p:spPr>
          <a:xfrm flipH="1">
            <a:off x="3578600" y="3609300"/>
            <a:ext cx="20868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1"/>
          <p:cNvSpPr/>
          <p:nvPr/>
        </p:nvSpPr>
        <p:spPr>
          <a:xfrm flipH="1" rot="5400000">
            <a:off x="5766962" y="-544422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11"/>
          <p:cNvGrpSpPr/>
          <p:nvPr/>
        </p:nvGrpSpPr>
        <p:grpSpPr>
          <a:xfrm flipH="1" rot="6859571">
            <a:off x="201992" y="2098623"/>
            <a:ext cx="4042591" cy="6266501"/>
            <a:chOff x="-340050" y="-2"/>
            <a:chExt cx="2437096" cy="3777791"/>
          </a:xfrm>
        </p:grpSpPr>
        <p:sp>
          <p:nvSpPr>
            <p:cNvPr id="108" name="Google Shape;108;p11"/>
            <p:cNvSpPr/>
            <p:nvPr/>
          </p:nvSpPr>
          <p:spPr>
            <a:xfrm flipH="1" rot="10800000">
              <a:off x="-340050" y="0"/>
              <a:ext cx="2437096" cy="3777788"/>
            </a:xfrm>
            <a:custGeom>
              <a:rect b="b" l="l" r="r" t="t"/>
              <a:pathLst>
                <a:path extrusionOk="0" h="100333" w="64726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flipH="1" rot="10800000">
              <a:off x="1002179" y="1828604"/>
              <a:ext cx="605716" cy="749134"/>
            </a:xfrm>
            <a:custGeom>
              <a:rect b="b" l="l" r="r" t="t"/>
              <a:pathLst>
                <a:path extrusionOk="0" h="19896" w="16087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 rot="10800000">
              <a:off x="-340050" y="-2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flipH="1" rot="10800000">
              <a:off x="-340050" y="24557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 rot="10800000">
              <a:off x="657989" y="28221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flipH="1" rot="10800000">
              <a:off x="-168727" y="179194"/>
              <a:ext cx="850947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 rot="10800000">
              <a:off x="989941" y="553203"/>
              <a:ext cx="316356" cy="478224"/>
            </a:xfrm>
            <a:custGeom>
              <a:rect b="b" l="l" r="r" t="t"/>
              <a:pathLst>
                <a:path extrusionOk="0" h="12701" w="8402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flipH="1" rot="10800000">
              <a:off x="-196290" y="9848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11"/>
          <p:cNvGrpSpPr/>
          <p:nvPr/>
        </p:nvGrpSpPr>
        <p:grpSpPr>
          <a:xfrm rot="-5082426">
            <a:off x="7188157" y="-2495591"/>
            <a:ext cx="3626205" cy="4508527"/>
            <a:chOff x="374425" y="237975"/>
            <a:chExt cx="4197075" cy="5218300"/>
          </a:xfrm>
        </p:grpSpPr>
        <p:sp>
          <p:nvSpPr>
            <p:cNvPr id="117" name="Google Shape;117;p11"/>
            <p:cNvSpPr/>
            <p:nvPr/>
          </p:nvSpPr>
          <p:spPr>
            <a:xfrm>
              <a:off x="374425" y="237975"/>
              <a:ext cx="4197075" cy="5218300"/>
            </a:xfrm>
            <a:custGeom>
              <a:rect b="b" l="l" r="r" t="t"/>
              <a:pathLst>
                <a:path extrusionOk="0" h="208732" w="167883">
                  <a:moveTo>
                    <a:pt x="78853" y="1"/>
                  </a:moveTo>
                  <a:cubicBezTo>
                    <a:pt x="67656" y="1"/>
                    <a:pt x="56451" y="2617"/>
                    <a:pt x="46518" y="7813"/>
                  </a:cubicBezTo>
                  <a:lnTo>
                    <a:pt x="46606" y="7843"/>
                  </a:lnTo>
                  <a:cubicBezTo>
                    <a:pt x="33003" y="16655"/>
                    <a:pt x="31998" y="24522"/>
                    <a:pt x="21914" y="37179"/>
                  </a:cubicBezTo>
                  <a:cubicBezTo>
                    <a:pt x="13722" y="47440"/>
                    <a:pt x="6832" y="58944"/>
                    <a:pt x="3401" y="71601"/>
                  </a:cubicBezTo>
                  <a:cubicBezTo>
                    <a:pt x="1" y="84258"/>
                    <a:pt x="326" y="98216"/>
                    <a:pt x="5974" y="110045"/>
                  </a:cubicBezTo>
                  <a:cubicBezTo>
                    <a:pt x="8044" y="114422"/>
                    <a:pt x="10824" y="118443"/>
                    <a:pt x="12746" y="122879"/>
                  </a:cubicBezTo>
                  <a:cubicBezTo>
                    <a:pt x="20494" y="140682"/>
                    <a:pt x="13693" y="160998"/>
                    <a:pt x="12983" y="180398"/>
                  </a:cubicBezTo>
                  <a:cubicBezTo>
                    <a:pt x="12864" y="183739"/>
                    <a:pt x="12953" y="187170"/>
                    <a:pt x="14136" y="190304"/>
                  </a:cubicBezTo>
                  <a:cubicBezTo>
                    <a:pt x="15910" y="195006"/>
                    <a:pt x="20021" y="198466"/>
                    <a:pt x="24309" y="201098"/>
                  </a:cubicBezTo>
                  <a:cubicBezTo>
                    <a:pt x="30785" y="205061"/>
                    <a:pt x="38060" y="207545"/>
                    <a:pt x="45601" y="208432"/>
                  </a:cubicBezTo>
                  <a:cubicBezTo>
                    <a:pt x="47311" y="208624"/>
                    <a:pt x="49040" y="208731"/>
                    <a:pt x="50766" y="208731"/>
                  </a:cubicBezTo>
                  <a:cubicBezTo>
                    <a:pt x="54888" y="208731"/>
                    <a:pt x="58997" y="208121"/>
                    <a:pt x="62812" y="206599"/>
                  </a:cubicBezTo>
                  <a:cubicBezTo>
                    <a:pt x="82241" y="198762"/>
                    <a:pt x="86411" y="171555"/>
                    <a:pt x="104243" y="160584"/>
                  </a:cubicBezTo>
                  <a:cubicBezTo>
                    <a:pt x="112553" y="155498"/>
                    <a:pt x="122696" y="154640"/>
                    <a:pt x="131923" y="151624"/>
                  </a:cubicBezTo>
                  <a:cubicBezTo>
                    <a:pt x="145467" y="147217"/>
                    <a:pt x="157680" y="137399"/>
                    <a:pt x="162796" y="124092"/>
                  </a:cubicBezTo>
                  <a:cubicBezTo>
                    <a:pt x="167882" y="110784"/>
                    <a:pt x="164748" y="94135"/>
                    <a:pt x="153658" y="85175"/>
                  </a:cubicBezTo>
                  <a:cubicBezTo>
                    <a:pt x="147271" y="79999"/>
                    <a:pt x="138813" y="77515"/>
                    <a:pt x="133401" y="71364"/>
                  </a:cubicBezTo>
                  <a:cubicBezTo>
                    <a:pt x="120389" y="56489"/>
                    <a:pt x="132248" y="30347"/>
                    <a:pt x="119887" y="14940"/>
                  </a:cubicBezTo>
                  <a:cubicBezTo>
                    <a:pt x="116604" y="10829"/>
                    <a:pt x="111932" y="8050"/>
                    <a:pt x="107111" y="5920"/>
                  </a:cubicBezTo>
                  <a:cubicBezTo>
                    <a:pt x="98255" y="1966"/>
                    <a:pt x="88558" y="1"/>
                    <a:pt x="78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562200" y="370825"/>
              <a:ext cx="3586425" cy="4947375"/>
            </a:xfrm>
            <a:custGeom>
              <a:rect b="b" l="l" r="r" t="t"/>
              <a:pathLst>
                <a:path extrusionOk="0" h="197895" w="143457">
                  <a:moveTo>
                    <a:pt x="64073" y="0"/>
                  </a:moveTo>
                  <a:cubicBezTo>
                    <a:pt x="51238" y="0"/>
                    <a:pt x="38437" y="6359"/>
                    <a:pt x="29958" y="16191"/>
                  </a:cubicBezTo>
                  <a:cubicBezTo>
                    <a:pt x="19607" y="28227"/>
                    <a:pt x="15349" y="44728"/>
                    <a:pt x="16177" y="60609"/>
                  </a:cubicBezTo>
                  <a:cubicBezTo>
                    <a:pt x="17094" y="77761"/>
                    <a:pt x="23511" y="94972"/>
                    <a:pt x="19726" y="111740"/>
                  </a:cubicBezTo>
                  <a:cubicBezTo>
                    <a:pt x="16443" y="126141"/>
                    <a:pt x="799" y="139478"/>
                    <a:pt x="385" y="153703"/>
                  </a:cubicBezTo>
                  <a:cubicBezTo>
                    <a:pt x="1" y="166922"/>
                    <a:pt x="14698" y="174758"/>
                    <a:pt x="24516" y="180318"/>
                  </a:cubicBezTo>
                  <a:cubicBezTo>
                    <a:pt x="37232" y="187534"/>
                    <a:pt x="51486" y="191615"/>
                    <a:pt x="65681" y="194661"/>
                  </a:cubicBezTo>
                  <a:lnTo>
                    <a:pt x="57745" y="191661"/>
                  </a:lnTo>
                  <a:lnTo>
                    <a:pt x="57745" y="191661"/>
                  </a:lnTo>
                  <a:cubicBezTo>
                    <a:pt x="68215" y="195529"/>
                    <a:pt x="82806" y="197894"/>
                    <a:pt x="97007" y="197894"/>
                  </a:cubicBezTo>
                  <a:cubicBezTo>
                    <a:pt x="109580" y="197894"/>
                    <a:pt x="121847" y="196040"/>
                    <a:pt x="130681" y="191733"/>
                  </a:cubicBezTo>
                  <a:cubicBezTo>
                    <a:pt x="136654" y="188835"/>
                    <a:pt x="141652" y="182950"/>
                    <a:pt x="141504" y="176296"/>
                  </a:cubicBezTo>
                  <a:cubicBezTo>
                    <a:pt x="141416" y="172540"/>
                    <a:pt x="139700" y="168992"/>
                    <a:pt x="138695" y="165354"/>
                  </a:cubicBezTo>
                  <a:cubicBezTo>
                    <a:pt x="135531" y="154087"/>
                    <a:pt x="139020" y="142199"/>
                    <a:pt x="141149" y="130666"/>
                  </a:cubicBezTo>
                  <a:cubicBezTo>
                    <a:pt x="143249" y="119133"/>
                    <a:pt x="143456" y="105855"/>
                    <a:pt x="135412" y="97338"/>
                  </a:cubicBezTo>
                  <a:cubicBezTo>
                    <a:pt x="129853" y="91423"/>
                    <a:pt x="121573" y="89176"/>
                    <a:pt x="113884" y="86514"/>
                  </a:cubicBezTo>
                  <a:cubicBezTo>
                    <a:pt x="106225" y="83853"/>
                    <a:pt x="98122" y="79949"/>
                    <a:pt x="94751" y="72556"/>
                  </a:cubicBezTo>
                  <a:cubicBezTo>
                    <a:pt x="89546" y="61023"/>
                    <a:pt x="98358" y="48218"/>
                    <a:pt x="99393" y="35591"/>
                  </a:cubicBezTo>
                  <a:cubicBezTo>
                    <a:pt x="100665" y="19769"/>
                    <a:pt x="88126" y="4628"/>
                    <a:pt x="72660" y="991"/>
                  </a:cubicBezTo>
                  <a:cubicBezTo>
                    <a:pt x="69828" y="319"/>
                    <a:pt x="66950" y="0"/>
                    <a:pt x="64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1524050" y="838275"/>
              <a:ext cx="1187350" cy="527800"/>
            </a:xfrm>
            <a:custGeom>
              <a:rect b="b" l="l" r="r" t="t"/>
              <a:pathLst>
                <a:path extrusionOk="0" h="21112" w="47494">
                  <a:moveTo>
                    <a:pt x="13488" y="1"/>
                  </a:moveTo>
                  <a:cubicBezTo>
                    <a:pt x="9425" y="1"/>
                    <a:pt x="5544" y="780"/>
                    <a:pt x="2130" y="3969"/>
                  </a:cubicBezTo>
                  <a:cubicBezTo>
                    <a:pt x="1242" y="4798"/>
                    <a:pt x="414" y="5833"/>
                    <a:pt x="296" y="7045"/>
                  </a:cubicBezTo>
                  <a:cubicBezTo>
                    <a:pt x="0" y="9884"/>
                    <a:pt x="3460" y="11481"/>
                    <a:pt x="6299" y="11777"/>
                  </a:cubicBezTo>
                  <a:cubicBezTo>
                    <a:pt x="7760" y="11919"/>
                    <a:pt x="9261" y="11945"/>
                    <a:pt x="10769" y="11945"/>
                  </a:cubicBezTo>
                  <a:cubicBezTo>
                    <a:pt x="11616" y="11945"/>
                    <a:pt x="12465" y="11937"/>
                    <a:pt x="13311" y="11937"/>
                  </a:cubicBezTo>
                  <a:cubicBezTo>
                    <a:pt x="17521" y="11937"/>
                    <a:pt x="21651" y="12137"/>
                    <a:pt x="24989" y="14527"/>
                  </a:cubicBezTo>
                  <a:cubicBezTo>
                    <a:pt x="26409" y="15562"/>
                    <a:pt x="27591" y="16922"/>
                    <a:pt x="28922" y="18046"/>
                  </a:cubicBezTo>
                  <a:cubicBezTo>
                    <a:pt x="31164" y="19927"/>
                    <a:pt x="34057" y="21112"/>
                    <a:pt x="36955" y="21112"/>
                  </a:cubicBezTo>
                  <a:cubicBezTo>
                    <a:pt x="37383" y="21112"/>
                    <a:pt x="37811" y="21086"/>
                    <a:pt x="38237" y="21033"/>
                  </a:cubicBezTo>
                  <a:cubicBezTo>
                    <a:pt x="41579" y="20619"/>
                    <a:pt x="44714" y="18401"/>
                    <a:pt x="45867" y="15266"/>
                  </a:cubicBezTo>
                  <a:cubicBezTo>
                    <a:pt x="47494" y="10830"/>
                    <a:pt x="44862" y="5714"/>
                    <a:pt x="40869" y="3230"/>
                  </a:cubicBezTo>
                  <a:cubicBezTo>
                    <a:pt x="37623" y="1186"/>
                    <a:pt x="33751" y="570"/>
                    <a:pt x="29889" y="570"/>
                  </a:cubicBezTo>
                  <a:cubicBezTo>
                    <a:pt x="29002" y="570"/>
                    <a:pt x="28115" y="602"/>
                    <a:pt x="27237" y="657"/>
                  </a:cubicBezTo>
                  <a:cubicBezTo>
                    <a:pt x="26626" y="697"/>
                    <a:pt x="26013" y="714"/>
                    <a:pt x="25398" y="714"/>
                  </a:cubicBezTo>
                  <a:cubicBezTo>
                    <a:pt x="21428" y="714"/>
                    <a:pt x="17375" y="1"/>
                    <a:pt x="13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3029275" y="1578900"/>
              <a:ext cx="971475" cy="730575"/>
            </a:xfrm>
            <a:custGeom>
              <a:rect b="b" l="l" r="r" t="t"/>
              <a:pathLst>
                <a:path extrusionOk="0" h="29223" w="38859">
                  <a:moveTo>
                    <a:pt x="15210" y="1"/>
                  </a:moveTo>
                  <a:cubicBezTo>
                    <a:pt x="9319" y="1"/>
                    <a:pt x="3114" y="6346"/>
                    <a:pt x="1124" y="11162"/>
                  </a:cubicBezTo>
                  <a:cubicBezTo>
                    <a:pt x="444" y="12789"/>
                    <a:pt x="1" y="14711"/>
                    <a:pt x="799" y="16278"/>
                  </a:cubicBezTo>
                  <a:cubicBezTo>
                    <a:pt x="1391" y="17284"/>
                    <a:pt x="2278" y="18082"/>
                    <a:pt x="3342" y="18526"/>
                  </a:cubicBezTo>
                  <a:cubicBezTo>
                    <a:pt x="7926" y="20684"/>
                    <a:pt x="13752" y="18614"/>
                    <a:pt x="18158" y="21098"/>
                  </a:cubicBezTo>
                  <a:cubicBezTo>
                    <a:pt x="19785" y="21986"/>
                    <a:pt x="21056" y="23435"/>
                    <a:pt x="22476" y="24647"/>
                  </a:cubicBezTo>
                  <a:cubicBezTo>
                    <a:pt x="25935" y="27608"/>
                    <a:pt x="30323" y="29223"/>
                    <a:pt x="34857" y="29223"/>
                  </a:cubicBezTo>
                  <a:cubicBezTo>
                    <a:pt x="35440" y="29223"/>
                    <a:pt x="36025" y="29196"/>
                    <a:pt x="36611" y="29142"/>
                  </a:cubicBezTo>
                  <a:cubicBezTo>
                    <a:pt x="37114" y="29142"/>
                    <a:pt x="37617" y="28965"/>
                    <a:pt x="38060" y="28699"/>
                  </a:cubicBezTo>
                  <a:cubicBezTo>
                    <a:pt x="38593" y="28255"/>
                    <a:pt x="38740" y="27516"/>
                    <a:pt x="38800" y="26835"/>
                  </a:cubicBezTo>
                  <a:cubicBezTo>
                    <a:pt x="38829" y="26569"/>
                    <a:pt x="38859" y="26303"/>
                    <a:pt x="38859" y="26037"/>
                  </a:cubicBezTo>
                  <a:cubicBezTo>
                    <a:pt x="34600" y="23671"/>
                    <a:pt x="30401" y="21335"/>
                    <a:pt x="27207" y="17727"/>
                  </a:cubicBezTo>
                  <a:cubicBezTo>
                    <a:pt x="23363" y="13321"/>
                    <a:pt x="21677" y="7909"/>
                    <a:pt x="20908" y="2083"/>
                  </a:cubicBezTo>
                  <a:cubicBezTo>
                    <a:pt x="19844" y="1344"/>
                    <a:pt x="18690" y="753"/>
                    <a:pt x="17478" y="339"/>
                  </a:cubicBezTo>
                  <a:cubicBezTo>
                    <a:pt x="16734" y="108"/>
                    <a:pt x="15975" y="1"/>
                    <a:pt x="15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375175" y="1847600"/>
              <a:ext cx="487950" cy="1146975"/>
            </a:xfrm>
            <a:custGeom>
              <a:rect b="b" l="l" r="r" t="t"/>
              <a:pathLst>
                <a:path extrusionOk="0" h="45879" w="19518">
                  <a:moveTo>
                    <a:pt x="5737" y="0"/>
                  </a:moveTo>
                  <a:cubicBezTo>
                    <a:pt x="4850" y="2366"/>
                    <a:pt x="4052" y="4791"/>
                    <a:pt x="3401" y="7245"/>
                  </a:cubicBezTo>
                  <a:cubicBezTo>
                    <a:pt x="0" y="19873"/>
                    <a:pt x="296" y="33772"/>
                    <a:pt x="5915" y="45601"/>
                  </a:cubicBezTo>
                  <a:cubicBezTo>
                    <a:pt x="6860" y="45777"/>
                    <a:pt x="7809" y="45879"/>
                    <a:pt x="8745" y="45879"/>
                  </a:cubicBezTo>
                  <a:cubicBezTo>
                    <a:pt x="10329" y="45879"/>
                    <a:pt x="11877" y="45586"/>
                    <a:pt x="13308" y="44861"/>
                  </a:cubicBezTo>
                  <a:cubicBezTo>
                    <a:pt x="18453" y="42259"/>
                    <a:pt x="19518" y="34807"/>
                    <a:pt x="16827" y="29691"/>
                  </a:cubicBezTo>
                  <a:cubicBezTo>
                    <a:pt x="15585" y="27325"/>
                    <a:pt x="13692" y="25196"/>
                    <a:pt x="13308" y="22564"/>
                  </a:cubicBezTo>
                  <a:cubicBezTo>
                    <a:pt x="12627" y="17625"/>
                    <a:pt x="17566" y="12953"/>
                    <a:pt x="16235" y="8162"/>
                  </a:cubicBezTo>
                  <a:cubicBezTo>
                    <a:pt x="15821" y="6654"/>
                    <a:pt x="14757" y="5087"/>
                    <a:pt x="13367" y="3726"/>
                  </a:cubicBezTo>
                  <a:cubicBezTo>
                    <a:pt x="11267" y="1686"/>
                    <a:pt x="8399" y="178"/>
                    <a:pt x="5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11"/>
          <p:cNvSpPr/>
          <p:nvPr/>
        </p:nvSpPr>
        <p:spPr>
          <a:xfrm>
            <a:off x="7794735" y="2094848"/>
            <a:ext cx="629274" cy="644951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1"/>
          <p:cNvSpPr/>
          <p:nvPr/>
        </p:nvSpPr>
        <p:spPr>
          <a:xfrm>
            <a:off x="657195" y="1545690"/>
            <a:ext cx="367483" cy="376620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"/>
          <p:cNvSpPr/>
          <p:nvPr/>
        </p:nvSpPr>
        <p:spPr>
          <a:xfrm rot="5400000">
            <a:off x="5468968" y="1499747"/>
            <a:ext cx="4256056" cy="4142923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2"/>
          <p:cNvSpPr/>
          <p:nvPr/>
        </p:nvSpPr>
        <p:spPr>
          <a:xfrm>
            <a:off x="7974354" y="2157706"/>
            <a:ext cx="339188" cy="345781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2"/>
          <p:cNvSpPr/>
          <p:nvPr/>
        </p:nvSpPr>
        <p:spPr>
          <a:xfrm>
            <a:off x="8040018" y="3210327"/>
            <a:ext cx="953208" cy="971699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2"/>
          <p:cNvSpPr/>
          <p:nvPr/>
        </p:nvSpPr>
        <p:spPr>
          <a:xfrm>
            <a:off x="-419885" y="820373"/>
            <a:ext cx="916686" cy="934431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2"/>
          <p:cNvSpPr/>
          <p:nvPr/>
        </p:nvSpPr>
        <p:spPr>
          <a:xfrm>
            <a:off x="536849" y="346049"/>
            <a:ext cx="419412" cy="427572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2"/>
          <p:cNvSpPr txBox="1"/>
          <p:nvPr>
            <p:ph idx="1" type="subTitle"/>
          </p:nvPr>
        </p:nvSpPr>
        <p:spPr>
          <a:xfrm flipH="1">
            <a:off x="1207125" y="1573636"/>
            <a:ext cx="2465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2"/>
          <p:cNvSpPr txBox="1"/>
          <p:nvPr>
            <p:ph hasCustomPrompt="1" type="title"/>
          </p:nvPr>
        </p:nvSpPr>
        <p:spPr>
          <a:xfrm>
            <a:off x="4221900" y="1382958"/>
            <a:ext cx="700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2"/>
          <p:cNvSpPr txBox="1"/>
          <p:nvPr>
            <p:ph idx="2" type="subTitle"/>
          </p:nvPr>
        </p:nvSpPr>
        <p:spPr>
          <a:xfrm flipH="1">
            <a:off x="965925" y="1186011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3" name="Google Shape;133;p12"/>
          <p:cNvSpPr txBox="1"/>
          <p:nvPr>
            <p:ph idx="3"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12"/>
          <p:cNvSpPr txBox="1"/>
          <p:nvPr>
            <p:ph idx="4" type="subTitle"/>
          </p:nvPr>
        </p:nvSpPr>
        <p:spPr>
          <a:xfrm flipH="1">
            <a:off x="5471775" y="2759330"/>
            <a:ext cx="2465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2"/>
          <p:cNvSpPr txBox="1"/>
          <p:nvPr>
            <p:ph idx="5" type="subTitle"/>
          </p:nvPr>
        </p:nvSpPr>
        <p:spPr>
          <a:xfrm flipH="1">
            <a:off x="5471775" y="2371705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6" name="Google Shape;136;p12"/>
          <p:cNvSpPr txBox="1"/>
          <p:nvPr>
            <p:ph idx="6" type="subTitle"/>
          </p:nvPr>
        </p:nvSpPr>
        <p:spPr>
          <a:xfrm flipH="1">
            <a:off x="1207125" y="3952110"/>
            <a:ext cx="2465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2"/>
          <p:cNvSpPr txBox="1"/>
          <p:nvPr>
            <p:ph idx="7" type="subTitle"/>
          </p:nvPr>
        </p:nvSpPr>
        <p:spPr>
          <a:xfrm flipH="1">
            <a:off x="965925" y="3564485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8" name="Google Shape;138;p12"/>
          <p:cNvSpPr txBox="1"/>
          <p:nvPr>
            <p:ph hasCustomPrompt="1" idx="8" type="title"/>
          </p:nvPr>
        </p:nvSpPr>
        <p:spPr>
          <a:xfrm>
            <a:off x="3736125" y="2614383"/>
            <a:ext cx="700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2"/>
          <p:cNvSpPr txBox="1"/>
          <p:nvPr>
            <p:ph hasCustomPrompt="1" idx="9" type="title"/>
          </p:nvPr>
        </p:nvSpPr>
        <p:spPr>
          <a:xfrm>
            <a:off x="4221900" y="3836283"/>
            <a:ext cx="700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"/>
          <p:cNvSpPr/>
          <p:nvPr/>
        </p:nvSpPr>
        <p:spPr>
          <a:xfrm rot="5400000">
            <a:off x="5413687" y="1351053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"/>
          <p:cNvSpPr txBox="1"/>
          <p:nvPr>
            <p:ph type="ctrTitle"/>
          </p:nvPr>
        </p:nvSpPr>
        <p:spPr>
          <a:xfrm flipH="1">
            <a:off x="3799328" y="176087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idx="1" type="subTitle"/>
          </p:nvPr>
        </p:nvSpPr>
        <p:spPr>
          <a:xfrm flipH="1">
            <a:off x="3653978" y="2179118"/>
            <a:ext cx="185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4" name="Google Shape;144;p13"/>
          <p:cNvSpPr txBox="1"/>
          <p:nvPr>
            <p:ph idx="2" type="ctrTitle"/>
          </p:nvPr>
        </p:nvSpPr>
        <p:spPr>
          <a:xfrm flipH="1">
            <a:off x="6040355" y="176087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5" name="Google Shape;145;p13"/>
          <p:cNvSpPr txBox="1"/>
          <p:nvPr>
            <p:ph idx="3" type="subTitle"/>
          </p:nvPr>
        </p:nvSpPr>
        <p:spPr>
          <a:xfrm flipH="1">
            <a:off x="5853605" y="2178198"/>
            <a:ext cx="19341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6" name="Google Shape;146;p13"/>
          <p:cNvSpPr txBox="1"/>
          <p:nvPr>
            <p:ph idx="4" type="ctrTitle"/>
          </p:nvPr>
        </p:nvSpPr>
        <p:spPr>
          <a:xfrm flipH="1">
            <a:off x="1535728" y="176087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7" name="Google Shape;147;p13"/>
          <p:cNvSpPr txBox="1"/>
          <p:nvPr>
            <p:ph idx="5" type="subTitle"/>
          </p:nvPr>
        </p:nvSpPr>
        <p:spPr>
          <a:xfrm flipH="1">
            <a:off x="1390378" y="2176068"/>
            <a:ext cx="185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8" name="Google Shape;148;p13"/>
          <p:cNvSpPr txBox="1"/>
          <p:nvPr>
            <p:ph idx="6"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Google Shape;149;p13"/>
          <p:cNvSpPr/>
          <p:nvPr/>
        </p:nvSpPr>
        <p:spPr>
          <a:xfrm flipH="1" rot="-5400000">
            <a:off x="-3020038" y="1351053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"/>
          <p:cNvSpPr txBox="1"/>
          <p:nvPr>
            <p:ph type="ctrTitle"/>
          </p:nvPr>
        </p:nvSpPr>
        <p:spPr>
          <a:xfrm flipH="1">
            <a:off x="6992626" y="1101750"/>
            <a:ext cx="129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2" name="Google Shape;152;p14"/>
          <p:cNvSpPr txBox="1"/>
          <p:nvPr>
            <p:ph idx="1" type="subTitle"/>
          </p:nvPr>
        </p:nvSpPr>
        <p:spPr>
          <a:xfrm flipH="1">
            <a:off x="6358430" y="2097460"/>
            <a:ext cx="19341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3" name="Google Shape;153;p14"/>
          <p:cNvSpPr txBox="1"/>
          <p:nvPr>
            <p:ph idx="2" type="ctrTitle"/>
          </p:nvPr>
        </p:nvSpPr>
        <p:spPr>
          <a:xfrm flipH="1">
            <a:off x="866500" y="2166800"/>
            <a:ext cx="1560600" cy="8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4" name="Google Shape;154;p14"/>
          <p:cNvSpPr txBox="1"/>
          <p:nvPr>
            <p:ph idx="3" type="subTitle"/>
          </p:nvPr>
        </p:nvSpPr>
        <p:spPr>
          <a:xfrm flipH="1">
            <a:off x="866507" y="3414881"/>
            <a:ext cx="185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5" name="Google Shape;155;p14"/>
          <p:cNvSpPr txBox="1"/>
          <p:nvPr>
            <p:ph idx="4"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/>
          <p:nvPr/>
        </p:nvSpPr>
        <p:spPr>
          <a:xfrm flipH="1" rot="5400000">
            <a:off x="6518816" y="-160911"/>
            <a:ext cx="3217346" cy="3131823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5"/>
          <p:cNvSpPr/>
          <p:nvPr/>
        </p:nvSpPr>
        <p:spPr>
          <a:xfrm flipH="1" rot="-5400000">
            <a:off x="-586834" y="2582289"/>
            <a:ext cx="3217346" cy="3131823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7096125" y="-140350"/>
            <a:ext cx="741220" cy="755698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209550" y="3875400"/>
            <a:ext cx="638169" cy="650635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609600" y="3013675"/>
            <a:ext cx="371460" cy="378716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8238275" y="1101762"/>
            <a:ext cx="371460" cy="378716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"/>
          <p:cNvSpPr txBox="1"/>
          <p:nvPr>
            <p:ph type="ctrTitle"/>
          </p:nvPr>
        </p:nvSpPr>
        <p:spPr>
          <a:xfrm flipH="1">
            <a:off x="5195037" y="339239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4" name="Google Shape;164;p15"/>
          <p:cNvSpPr txBox="1"/>
          <p:nvPr>
            <p:ph idx="1" type="subTitle"/>
          </p:nvPr>
        </p:nvSpPr>
        <p:spPr>
          <a:xfrm flipH="1">
            <a:off x="4895586" y="381112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5" name="Google Shape;165;p15"/>
          <p:cNvSpPr txBox="1"/>
          <p:nvPr>
            <p:ph idx="2" type="ctrTitle"/>
          </p:nvPr>
        </p:nvSpPr>
        <p:spPr>
          <a:xfrm flipH="1">
            <a:off x="5195037" y="173434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6" name="Google Shape;166;p15"/>
          <p:cNvSpPr txBox="1"/>
          <p:nvPr>
            <p:ph idx="3" type="subTitle"/>
          </p:nvPr>
        </p:nvSpPr>
        <p:spPr>
          <a:xfrm flipH="1">
            <a:off x="4895586" y="215307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7" name="Google Shape;167;p15"/>
          <p:cNvSpPr txBox="1"/>
          <p:nvPr>
            <p:ph idx="4" type="ctrTitle"/>
          </p:nvPr>
        </p:nvSpPr>
        <p:spPr>
          <a:xfrm flipH="1">
            <a:off x="2395780" y="339239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8" name="Google Shape;168;p15"/>
          <p:cNvSpPr txBox="1"/>
          <p:nvPr>
            <p:ph idx="5" type="subTitle"/>
          </p:nvPr>
        </p:nvSpPr>
        <p:spPr>
          <a:xfrm flipH="1">
            <a:off x="2096388" y="381112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9" name="Google Shape;169;p15"/>
          <p:cNvSpPr txBox="1"/>
          <p:nvPr>
            <p:ph idx="6" type="ctrTitle"/>
          </p:nvPr>
        </p:nvSpPr>
        <p:spPr>
          <a:xfrm flipH="1">
            <a:off x="2268430" y="1734343"/>
            <a:ext cx="181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70" name="Google Shape;170;p15"/>
          <p:cNvSpPr txBox="1"/>
          <p:nvPr>
            <p:ph idx="7" type="subTitle"/>
          </p:nvPr>
        </p:nvSpPr>
        <p:spPr>
          <a:xfrm flipH="1">
            <a:off x="2096388" y="215307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1" name="Google Shape;171;p15"/>
          <p:cNvSpPr txBox="1"/>
          <p:nvPr>
            <p:ph idx="8" type="title"/>
          </p:nvPr>
        </p:nvSpPr>
        <p:spPr>
          <a:xfrm>
            <a:off x="2886075" y="346050"/>
            <a:ext cx="3372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/>
          <p:nvPr/>
        </p:nvSpPr>
        <p:spPr>
          <a:xfrm flipH="1" rot="-5400000">
            <a:off x="-211588" y="1271825"/>
            <a:ext cx="3923738" cy="3819438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"/>
          <p:cNvSpPr txBox="1"/>
          <p:nvPr>
            <p:ph type="ctrTitle"/>
          </p:nvPr>
        </p:nvSpPr>
        <p:spPr>
          <a:xfrm flipH="1">
            <a:off x="1020837" y="1849951"/>
            <a:ext cx="182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5" name="Google Shape;175;p16"/>
          <p:cNvSpPr txBox="1"/>
          <p:nvPr>
            <p:ph idx="1" type="subTitle"/>
          </p:nvPr>
        </p:nvSpPr>
        <p:spPr>
          <a:xfrm flipH="1">
            <a:off x="1056387" y="2282033"/>
            <a:ext cx="17529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6" name="Google Shape;176;p16"/>
          <p:cNvSpPr txBox="1"/>
          <p:nvPr>
            <p:ph idx="2" type="ctrTitle"/>
          </p:nvPr>
        </p:nvSpPr>
        <p:spPr>
          <a:xfrm flipH="1">
            <a:off x="6274369" y="1849951"/>
            <a:ext cx="1897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7" name="Google Shape;177;p16"/>
          <p:cNvSpPr txBox="1"/>
          <p:nvPr>
            <p:ph idx="3" type="subTitle"/>
          </p:nvPr>
        </p:nvSpPr>
        <p:spPr>
          <a:xfrm flipH="1">
            <a:off x="6346819" y="2282033"/>
            <a:ext cx="17529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8" name="Google Shape;178;p16"/>
          <p:cNvSpPr txBox="1"/>
          <p:nvPr>
            <p:ph idx="4" type="ctrTitle"/>
          </p:nvPr>
        </p:nvSpPr>
        <p:spPr>
          <a:xfrm flipH="1">
            <a:off x="3623100" y="1849951"/>
            <a:ext cx="1897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9" name="Google Shape;179;p16"/>
          <p:cNvSpPr txBox="1"/>
          <p:nvPr>
            <p:ph idx="5" type="subTitle"/>
          </p:nvPr>
        </p:nvSpPr>
        <p:spPr>
          <a:xfrm flipH="1">
            <a:off x="3623100" y="2282033"/>
            <a:ext cx="18978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0" name="Google Shape;180;p16"/>
          <p:cNvSpPr txBox="1"/>
          <p:nvPr>
            <p:ph idx="6" type="ctrTitle"/>
          </p:nvPr>
        </p:nvSpPr>
        <p:spPr>
          <a:xfrm flipH="1">
            <a:off x="1152537" y="357117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1" name="Google Shape;181;p16"/>
          <p:cNvSpPr txBox="1"/>
          <p:nvPr>
            <p:ph idx="7" type="subTitle"/>
          </p:nvPr>
        </p:nvSpPr>
        <p:spPr>
          <a:xfrm flipH="1">
            <a:off x="1056387" y="3997634"/>
            <a:ext cx="1752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2" name="Google Shape;182;p16"/>
          <p:cNvSpPr txBox="1"/>
          <p:nvPr>
            <p:ph idx="8" type="ctrTitle"/>
          </p:nvPr>
        </p:nvSpPr>
        <p:spPr>
          <a:xfrm flipH="1">
            <a:off x="6442969" y="357117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3" name="Google Shape;183;p16"/>
          <p:cNvSpPr txBox="1"/>
          <p:nvPr>
            <p:ph idx="9" type="subTitle"/>
          </p:nvPr>
        </p:nvSpPr>
        <p:spPr>
          <a:xfrm flipH="1">
            <a:off x="6274369" y="3997634"/>
            <a:ext cx="1897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4" name="Google Shape;184;p16"/>
          <p:cNvSpPr txBox="1"/>
          <p:nvPr>
            <p:ph idx="13" type="ctrTitle"/>
          </p:nvPr>
        </p:nvSpPr>
        <p:spPr>
          <a:xfrm flipH="1">
            <a:off x="3660000" y="3571175"/>
            <a:ext cx="182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5" name="Google Shape;185;p16"/>
          <p:cNvSpPr txBox="1"/>
          <p:nvPr>
            <p:ph idx="14" type="subTitle"/>
          </p:nvPr>
        </p:nvSpPr>
        <p:spPr>
          <a:xfrm flipH="1">
            <a:off x="3623100" y="3997634"/>
            <a:ext cx="1897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6" name="Google Shape;186;p16"/>
          <p:cNvSpPr txBox="1"/>
          <p:nvPr>
            <p:ph idx="15"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5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/>
          <p:nvPr/>
        </p:nvSpPr>
        <p:spPr>
          <a:xfrm flipH="1" rot="-1256097">
            <a:off x="246414" y="654727"/>
            <a:ext cx="3034839" cy="2199547"/>
          </a:xfrm>
          <a:custGeom>
            <a:rect b="b" l="l" r="r" t="t"/>
            <a:pathLst>
              <a:path extrusionOk="0" h="15740" w="19229">
                <a:moveTo>
                  <a:pt x="9841" y="0"/>
                </a:moveTo>
                <a:cubicBezTo>
                  <a:pt x="9447" y="0"/>
                  <a:pt x="8949" y="157"/>
                  <a:pt x="8230" y="559"/>
                </a:cubicBezTo>
                <a:cubicBezTo>
                  <a:pt x="6692" y="1422"/>
                  <a:pt x="6016" y="2016"/>
                  <a:pt x="4225" y="2293"/>
                </a:cubicBezTo>
                <a:cubicBezTo>
                  <a:pt x="2752" y="2513"/>
                  <a:pt x="1767" y="2464"/>
                  <a:pt x="1042" y="4019"/>
                </a:cubicBezTo>
                <a:cubicBezTo>
                  <a:pt x="0" y="6282"/>
                  <a:pt x="2003" y="7698"/>
                  <a:pt x="2247" y="9807"/>
                </a:cubicBezTo>
                <a:cubicBezTo>
                  <a:pt x="2450" y="11565"/>
                  <a:pt x="1132" y="13576"/>
                  <a:pt x="2222" y="14976"/>
                </a:cubicBezTo>
                <a:cubicBezTo>
                  <a:pt x="2647" y="15522"/>
                  <a:pt x="3280" y="15740"/>
                  <a:pt x="3966" y="15740"/>
                </a:cubicBezTo>
                <a:cubicBezTo>
                  <a:pt x="4751" y="15740"/>
                  <a:pt x="5606" y="15454"/>
                  <a:pt x="6293" y="15049"/>
                </a:cubicBezTo>
                <a:cubicBezTo>
                  <a:pt x="7571" y="14292"/>
                  <a:pt x="8776" y="13201"/>
                  <a:pt x="10265" y="13169"/>
                </a:cubicBezTo>
                <a:cubicBezTo>
                  <a:pt x="10288" y="13168"/>
                  <a:pt x="10310" y="13168"/>
                  <a:pt x="10332" y="13168"/>
                </a:cubicBezTo>
                <a:cubicBezTo>
                  <a:pt x="11506" y="13168"/>
                  <a:pt x="12688" y="13827"/>
                  <a:pt x="13817" y="13827"/>
                </a:cubicBezTo>
                <a:cubicBezTo>
                  <a:pt x="14108" y="13827"/>
                  <a:pt x="14395" y="13784"/>
                  <a:pt x="14677" y="13674"/>
                </a:cubicBezTo>
                <a:cubicBezTo>
                  <a:pt x="15744" y="13258"/>
                  <a:pt x="16257" y="12037"/>
                  <a:pt x="16411" y="10906"/>
                </a:cubicBezTo>
                <a:cubicBezTo>
                  <a:pt x="16566" y="9766"/>
                  <a:pt x="16468" y="8594"/>
                  <a:pt x="16818" y="7503"/>
                </a:cubicBezTo>
                <a:cubicBezTo>
                  <a:pt x="17225" y="6241"/>
                  <a:pt x="18194" y="5232"/>
                  <a:pt x="18707" y="4011"/>
                </a:cubicBezTo>
                <a:cubicBezTo>
                  <a:pt x="19228" y="2790"/>
                  <a:pt x="19057" y="1048"/>
                  <a:pt x="17828" y="559"/>
                </a:cubicBezTo>
                <a:cubicBezTo>
                  <a:pt x="17609" y="473"/>
                  <a:pt x="17388" y="437"/>
                  <a:pt x="17166" y="437"/>
                </a:cubicBezTo>
                <a:cubicBezTo>
                  <a:pt x="15887" y="437"/>
                  <a:pt x="14559" y="1648"/>
                  <a:pt x="13288" y="1648"/>
                </a:cubicBezTo>
                <a:cubicBezTo>
                  <a:pt x="13063" y="1648"/>
                  <a:pt x="12839" y="1610"/>
                  <a:pt x="12618" y="1520"/>
                </a:cubicBezTo>
                <a:cubicBezTo>
                  <a:pt x="11156" y="936"/>
                  <a:pt x="10806" y="0"/>
                  <a:pt x="98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"/>
          <p:cNvSpPr/>
          <p:nvPr/>
        </p:nvSpPr>
        <p:spPr>
          <a:xfrm rot="5400000">
            <a:off x="5272412" y="1830000"/>
            <a:ext cx="3923738" cy="3819438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"/>
          <p:cNvSpPr txBox="1"/>
          <p:nvPr>
            <p:ph idx="1" type="body"/>
          </p:nvPr>
        </p:nvSpPr>
        <p:spPr>
          <a:xfrm>
            <a:off x="1630925" y="1451375"/>
            <a:ext cx="5882100" cy="24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Thin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91" name="Google Shape;191;p17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p17"/>
          <p:cNvSpPr/>
          <p:nvPr/>
        </p:nvSpPr>
        <p:spPr>
          <a:xfrm>
            <a:off x="8068951" y="1415225"/>
            <a:ext cx="310326" cy="318049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"/>
          <p:cNvSpPr/>
          <p:nvPr/>
        </p:nvSpPr>
        <p:spPr>
          <a:xfrm>
            <a:off x="8511773" y="2032679"/>
            <a:ext cx="960476" cy="984378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7"/>
          <p:cNvSpPr/>
          <p:nvPr/>
        </p:nvSpPr>
        <p:spPr>
          <a:xfrm>
            <a:off x="1357125" y="929401"/>
            <a:ext cx="411953" cy="422198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"/>
          <p:cNvSpPr/>
          <p:nvPr/>
        </p:nvSpPr>
        <p:spPr>
          <a:xfrm rot="-5400000">
            <a:off x="-283022" y="-743135"/>
            <a:ext cx="6088519" cy="592667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" name="Google Shape;197;p18"/>
          <p:cNvGrpSpPr/>
          <p:nvPr/>
        </p:nvGrpSpPr>
        <p:grpSpPr>
          <a:xfrm rot="4477095">
            <a:off x="-651132" y="-3055029"/>
            <a:ext cx="4042701" cy="6266671"/>
            <a:chOff x="-340050" y="-2"/>
            <a:chExt cx="2437096" cy="3777791"/>
          </a:xfrm>
        </p:grpSpPr>
        <p:sp>
          <p:nvSpPr>
            <p:cNvPr id="198" name="Google Shape;198;p18"/>
            <p:cNvSpPr/>
            <p:nvPr/>
          </p:nvSpPr>
          <p:spPr>
            <a:xfrm flipH="1" rot="10800000">
              <a:off x="-340050" y="0"/>
              <a:ext cx="2437096" cy="3777788"/>
            </a:xfrm>
            <a:custGeom>
              <a:rect b="b" l="l" r="r" t="t"/>
              <a:pathLst>
                <a:path extrusionOk="0" h="100333" w="64726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8"/>
            <p:cNvSpPr/>
            <p:nvPr/>
          </p:nvSpPr>
          <p:spPr>
            <a:xfrm flipH="1" rot="10800000">
              <a:off x="1002179" y="1828604"/>
              <a:ext cx="605716" cy="749134"/>
            </a:xfrm>
            <a:custGeom>
              <a:rect b="b" l="l" r="r" t="t"/>
              <a:pathLst>
                <a:path extrusionOk="0" h="19896" w="16087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8"/>
            <p:cNvSpPr/>
            <p:nvPr/>
          </p:nvSpPr>
          <p:spPr>
            <a:xfrm flipH="1" rot="10800000">
              <a:off x="-340050" y="-2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 flipH="1" rot="10800000">
              <a:off x="-340050" y="24557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rgbClr val="8F84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8"/>
            <p:cNvSpPr/>
            <p:nvPr/>
          </p:nvSpPr>
          <p:spPr>
            <a:xfrm flipH="1" rot="10800000">
              <a:off x="657989" y="28221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8"/>
            <p:cNvSpPr/>
            <p:nvPr/>
          </p:nvSpPr>
          <p:spPr>
            <a:xfrm flipH="1" rot="10800000">
              <a:off x="-168727" y="179194"/>
              <a:ext cx="850947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rgbClr val="8F84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8"/>
            <p:cNvSpPr/>
            <p:nvPr/>
          </p:nvSpPr>
          <p:spPr>
            <a:xfrm flipH="1" rot="10800000">
              <a:off x="989941" y="553203"/>
              <a:ext cx="316356" cy="478224"/>
            </a:xfrm>
            <a:custGeom>
              <a:rect b="b" l="l" r="r" t="t"/>
              <a:pathLst>
                <a:path extrusionOk="0" h="12701" w="8402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 flipH="1" rot="10800000">
              <a:off x="-196290" y="9848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18"/>
          <p:cNvSpPr txBox="1"/>
          <p:nvPr>
            <p:ph type="ctrTitle"/>
          </p:nvPr>
        </p:nvSpPr>
        <p:spPr>
          <a:xfrm flipH="1">
            <a:off x="3545176" y="3172154"/>
            <a:ext cx="40431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0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07" name="Google Shape;207;p18"/>
          <p:cNvSpPr txBox="1"/>
          <p:nvPr>
            <p:ph idx="1" type="subTitle"/>
          </p:nvPr>
        </p:nvSpPr>
        <p:spPr>
          <a:xfrm flipH="1" rot="-194">
            <a:off x="2266875" y="1736675"/>
            <a:ext cx="5321400" cy="13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8" name="Google Shape;208;p18"/>
          <p:cNvSpPr/>
          <p:nvPr/>
        </p:nvSpPr>
        <p:spPr>
          <a:xfrm flipH="1" rot="-1256095">
            <a:off x="3977005" y="-884325"/>
            <a:ext cx="1786840" cy="1295050"/>
          </a:xfrm>
          <a:custGeom>
            <a:rect b="b" l="l" r="r" t="t"/>
            <a:pathLst>
              <a:path extrusionOk="0" h="15740" w="19229">
                <a:moveTo>
                  <a:pt x="9841" y="0"/>
                </a:moveTo>
                <a:cubicBezTo>
                  <a:pt x="9447" y="0"/>
                  <a:pt x="8949" y="157"/>
                  <a:pt x="8230" y="559"/>
                </a:cubicBezTo>
                <a:cubicBezTo>
                  <a:pt x="6692" y="1422"/>
                  <a:pt x="6016" y="2016"/>
                  <a:pt x="4225" y="2293"/>
                </a:cubicBezTo>
                <a:cubicBezTo>
                  <a:pt x="2752" y="2513"/>
                  <a:pt x="1767" y="2464"/>
                  <a:pt x="1042" y="4019"/>
                </a:cubicBezTo>
                <a:cubicBezTo>
                  <a:pt x="0" y="6282"/>
                  <a:pt x="2003" y="7698"/>
                  <a:pt x="2247" y="9807"/>
                </a:cubicBezTo>
                <a:cubicBezTo>
                  <a:pt x="2450" y="11565"/>
                  <a:pt x="1132" y="13576"/>
                  <a:pt x="2222" y="14976"/>
                </a:cubicBezTo>
                <a:cubicBezTo>
                  <a:pt x="2647" y="15522"/>
                  <a:pt x="3280" y="15740"/>
                  <a:pt x="3966" y="15740"/>
                </a:cubicBezTo>
                <a:cubicBezTo>
                  <a:pt x="4751" y="15740"/>
                  <a:pt x="5606" y="15454"/>
                  <a:pt x="6293" y="15049"/>
                </a:cubicBezTo>
                <a:cubicBezTo>
                  <a:pt x="7571" y="14292"/>
                  <a:pt x="8776" y="13201"/>
                  <a:pt x="10265" y="13169"/>
                </a:cubicBezTo>
                <a:cubicBezTo>
                  <a:pt x="10288" y="13168"/>
                  <a:pt x="10310" y="13168"/>
                  <a:pt x="10332" y="13168"/>
                </a:cubicBezTo>
                <a:cubicBezTo>
                  <a:pt x="11506" y="13168"/>
                  <a:pt x="12688" y="13827"/>
                  <a:pt x="13817" y="13827"/>
                </a:cubicBezTo>
                <a:cubicBezTo>
                  <a:pt x="14108" y="13827"/>
                  <a:pt x="14395" y="13784"/>
                  <a:pt x="14677" y="13674"/>
                </a:cubicBezTo>
                <a:cubicBezTo>
                  <a:pt x="15744" y="13258"/>
                  <a:pt x="16257" y="12037"/>
                  <a:pt x="16411" y="10906"/>
                </a:cubicBezTo>
                <a:cubicBezTo>
                  <a:pt x="16566" y="9766"/>
                  <a:pt x="16468" y="8594"/>
                  <a:pt x="16818" y="7503"/>
                </a:cubicBezTo>
                <a:cubicBezTo>
                  <a:pt x="17225" y="6241"/>
                  <a:pt x="18194" y="5232"/>
                  <a:pt x="18707" y="4011"/>
                </a:cubicBezTo>
                <a:cubicBezTo>
                  <a:pt x="19228" y="2790"/>
                  <a:pt x="19057" y="1048"/>
                  <a:pt x="17828" y="559"/>
                </a:cubicBezTo>
                <a:cubicBezTo>
                  <a:pt x="17609" y="473"/>
                  <a:pt x="17388" y="437"/>
                  <a:pt x="17166" y="437"/>
                </a:cubicBezTo>
                <a:cubicBezTo>
                  <a:pt x="15887" y="437"/>
                  <a:pt x="14559" y="1648"/>
                  <a:pt x="13288" y="1648"/>
                </a:cubicBezTo>
                <a:cubicBezTo>
                  <a:pt x="13063" y="1648"/>
                  <a:pt x="12839" y="1610"/>
                  <a:pt x="12618" y="1520"/>
                </a:cubicBezTo>
                <a:cubicBezTo>
                  <a:pt x="11156" y="936"/>
                  <a:pt x="10806" y="0"/>
                  <a:pt x="98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ONLY_1_1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/>
          <p:nvPr/>
        </p:nvSpPr>
        <p:spPr>
          <a:xfrm rot="954221">
            <a:off x="-1260687" y="2820017"/>
            <a:ext cx="5561610" cy="2771175"/>
          </a:xfrm>
          <a:custGeom>
            <a:rect b="b" l="l" r="r" t="t"/>
            <a:pathLst>
              <a:path extrusionOk="0" h="47768" w="95864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type="title"/>
          </p:nvPr>
        </p:nvSpPr>
        <p:spPr>
          <a:xfrm>
            <a:off x="3197100" y="880154"/>
            <a:ext cx="27498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2" name="Google Shape;212;p19"/>
          <p:cNvSpPr txBox="1"/>
          <p:nvPr>
            <p:ph idx="1" type="subTitle"/>
          </p:nvPr>
        </p:nvSpPr>
        <p:spPr>
          <a:xfrm>
            <a:off x="3091800" y="200155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3" name="Google Shape;213;p19"/>
          <p:cNvSpPr txBox="1"/>
          <p:nvPr/>
        </p:nvSpPr>
        <p:spPr>
          <a:xfrm>
            <a:off x="2876550" y="3571800"/>
            <a:ext cx="33909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, including icons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, and infographics &amp; images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2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214" name="Google Shape;214;p19"/>
          <p:cNvGrpSpPr/>
          <p:nvPr/>
        </p:nvGrpSpPr>
        <p:grpSpPr>
          <a:xfrm>
            <a:off x="7066629" y="1334095"/>
            <a:ext cx="3626273" cy="4508611"/>
            <a:chOff x="6721529" y="1466845"/>
            <a:chExt cx="3626273" cy="4508611"/>
          </a:xfrm>
        </p:grpSpPr>
        <p:grpSp>
          <p:nvGrpSpPr>
            <p:cNvPr id="215" name="Google Shape;215;p19"/>
            <p:cNvGrpSpPr/>
            <p:nvPr/>
          </p:nvGrpSpPr>
          <p:grpSpPr>
            <a:xfrm>
              <a:off x="6721529" y="1466845"/>
              <a:ext cx="3626273" cy="4508611"/>
              <a:chOff x="374425" y="237975"/>
              <a:chExt cx="4197075" cy="5218300"/>
            </a:xfrm>
          </p:grpSpPr>
          <p:sp>
            <p:nvSpPr>
              <p:cNvPr id="216" name="Google Shape;216;p19"/>
              <p:cNvSpPr/>
              <p:nvPr/>
            </p:nvSpPr>
            <p:spPr>
              <a:xfrm>
                <a:off x="374425" y="237975"/>
                <a:ext cx="4197075" cy="5218300"/>
              </a:xfrm>
              <a:custGeom>
                <a:rect b="b" l="l" r="r" t="t"/>
                <a:pathLst>
                  <a:path extrusionOk="0" h="208732" w="167883">
                    <a:moveTo>
                      <a:pt x="78853" y="1"/>
                    </a:moveTo>
                    <a:cubicBezTo>
                      <a:pt x="67656" y="1"/>
                      <a:pt x="56451" y="2617"/>
                      <a:pt x="46518" y="7813"/>
                    </a:cubicBezTo>
                    <a:lnTo>
                      <a:pt x="46606" y="7843"/>
                    </a:lnTo>
                    <a:cubicBezTo>
                      <a:pt x="33003" y="16655"/>
                      <a:pt x="31998" y="24522"/>
                      <a:pt x="21914" y="37179"/>
                    </a:cubicBezTo>
                    <a:cubicBezTo>
                      <a:pt x="13722" y="47440"/>
                      <a:pt x="6832" y="58944"/>
                      <a:pt x="3401" y="71601"/>
                    </a:cubicBezTo>
                    <a:cubicBezTo>
                      <a:pt x="1" y="84258"/>
                      <a:pt x="326" y="98216"/>
                      <a:pt x="5974" y="110045"/>
                    </a:cubicBezTo>
                    <a:cubicBezTo>
                      <a:pt x="8044" y="114422"/>
                      <a:pt x="10824" y="118443"/>
                      <a:pt x="12746" y="122879"/>
                    </a:cubicBezTo>
                    <a:cubicBezTo>
                      <a:pt x="20494" y="140682"/>
                      <a:pt x="13693" y="160998"/>
                      <a:pt x="12983" y="180398"/>
                    </a:cubicBezTo>
                    <a:cubicBezTo>
                      <a:pt x="12864" y="183739"/>
                      <a:pt x="12953" y="187170"/>
                      <a:pt x="14136" y="190304"/>
                    </a:cubicBezTo>
                    <a:cubicBezTo>
                      <a:pt x="15910" y="195006"/>
                      <a:pt x="20021" y="198466"/>
                      <a:pt x="24309" y="201098"/>
                    </a:cubicBezTo>
                    <a:cubicBezTo>
                      <a:pt x="30785" y="205061"/>
                      <a:pt x="38060" y="207545"/>
                      <a:pt x="45601" y="208432"/>
                    </a:cubicBezTo>
                    <a:cubicBezTo>
                      <a:pt x="47311" y="208624"/>
                      <a:pt x="49040" y="208731"/>
                      <a:pt x="50766" y="208731"/>
                    </a:cubicBezTo>
                    <a:cubicBezTo>
                      <a:pt x="54888" y="208731"/>
                      <a:pt x="58997" y="208121"/>
                      <a:pt x="62812" y="206599"/>
                    </a:cubicBezTo>
                    <a:cubicBezTo>
                      <a:pt x="82241" y="198762"/>
                      <a:pt x="86411" y="171555"/>
                      <a:pt x="104243" y="160584"/>
                    </a:cubicBezTo>
                    <a:cubicBezTo>
                      <a:pt x="112553" y="155498"/>
                      <a:pt x="122696" y="154640"/>
                      <a:pt x="131923" y="151624"/>
                    </a:cubicBezTo>
                    <a:cubicBezTo>
                      <a:pt x="145467" y="147217"/>
                      <a:pt x="157680" y="137399"/>
                      <a:pt x="162796" y="124092"/>
                    </a:cubicBezTo>
                    <a:cubicBezTo>
                      <a:pt x="167882" y="110784"/>
                      <a:pt x="164748" y="94135"/>
                      <a:pt x="153658" y="85175"/>
                    </a:cubicBezTo>
                    <a:cubicBezTo>
                      <a:pt x="147271" y="79999"/>
                      <a:pt x="138813" y="77515"/>
                      <a:pt x="133401" y="71364"/>
                    </a:cubicBezTo>
                    <a:cubicBezTo>
                      <a:pt x="120389" y="56489"/>
                      <a:pt x="132248" y="30347"/>
                      <a:pt x="119887" y="14940"/>
                    </a:cubicBezTo>
                    <a:cubicBezTo>
                      <a:pt x="116604" y="10829"/>
                      <a:pt x="111932" y="8050"/>
                      <a:pt x="107111" y="5920"/>
                    </a:cubicBezTo>
                    <a:cubicBezTo>
                      <a:pt x="98255" y="1966"/>
                      <a:pt x="88558" y="1"/>
                      <a:pt x="788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>
                <a:off x="562200" y="370825"/>
                <a:ext cx="3586425" cy="4947375"/>
              </a:xfrm>
              <a:custGeom>
                <a:rect b="b" l="l" r="r" t="t"/>
                <a:pathLst>
                  <a:path extrusionOk="0" h="197895" w="143457">
                    <a:moveTo>
                      <a:pt x="64073" y="0"/>
                    </a:moveTo>
                    <a:cubicBezTo>
                      <a:pt x="51238" y="0"/>
                      <a:pt x="38437" y="6359"/>
                      <a:pt x="29958" y="16191"/>
                    </a:cubicBezTo>
                    <a:cubicBezTo>
                      <a:pt x="19607" y="28227"/>
                      <a:pt x="15349" y="44728"/>
                      <a:pt x="16177" y="60609"/>
                    </a:cubicBezTo>
                    <a:cubicBezTo>
                      <a:pt x="17094" y="77761"/>
                      <a:pt x="23511" y="94972"/>
                      <a:pt x="19726" y="111740"/>
                    </a:cubicBezTo>
                    <a:cubicBezTo>
                      <a:pt x="16443" y="126141"/>
                      <a:pt x="799" y="139478"/>
                      <a:pt x="385" y="153703"/>
                    </a:cubicBezTo>
                    <a:cubicBezTo>
                      <a:pt x="1" y="166922"/>
                      <a:pt x="14698" y="174758"/>
                      <a:pt x="24516" y="180318"/>
                    </a:cubicBezTo>
                    <a:cubicBezTo>
                      <a:pt x="37232" y="187534"/>
                      <a:pt x="51486" y="191615"/>
                      <a:pt x="65681" y="194661"/>
                    </a:cubicBezTo>
                    <a:lnTo>
                      <a:pt x="57745" y="191661"/>
                    </a:lnTo>
                    <a:lnTo>
                      <a:pt x="57745" y="191661"/>
                    </a:lnTo>
                    <a:cubicBezTo>
                      <a:pt x="68215" y="195529"/>
                      <a:pt x="82806" y="197894"/>
                      <a:pt x="97007" y="197894"/>
                    </a:cubicBezTo>
                    <a:cubicBezTo>
                      <a:pt x="109580" y="197894"/>
                      <a:pt x="121847" y="196040"/>
                      <a:pt x="130681" y="191733"/>
                    </a:cubicBezTo>
                    <a:cubicBezTo>
                      <a:pt x="136654" y="188835"/>
                      <a:pt x="141652" y="182950"/>
                      <a:pt x="141504" y="176296"/>
                    </a:cubicBezTo>
                    <a:cubicBezTo>
                      <a:pt x="141416" y="172540"/>
                      <a:pt x="139700" y="168992"/>
                      <a:pt x="138695" y="165354"/>
                    </a:cubicBezTo>
                    <a:cubicBezTo>
                      <a:pt x="135531" y="154087"/>
                      <a:pt x="139020" y="142199"/>
                      <a:pt x="141149" y="130666"/>
                    </a:cubicBezTo>
                    <a:cubicBezTo>
                      <a:pt x="143249" y="119133"/>
                      <a:pt x="143456" y="105855"/>
                      <a:pt x="135412" y="97338"/>
                    </a:cubicBezTo>
                    <a:cubicBezTo>
                      <a:pt x="129853" y="91423"/>
                      <a:pt x="121573" y="89176"/>
                      <a:pt x="113884" y="86514"/>
                    </a:cubicBezTo>
                    <a:cubicBezTo>
                      <a:pt x="106225" y="83853"/>
                      <a:pt x="98122" y="79949"/>
                      <a:pt x="94751" y="72556"/>
                    </a:cubicBezTo>
                    <a:cubicBezTo>
                      <a:pt x="89546" y="61023"/>
                      <a:pt x="98358" y="48218"/>
                      <a:pt x="99393" y="35591"/>
                    </a:cubicBezTo>
                    <a:cubicBezTo>
                      <a:pt x="100665" y="19769"/>
                      <a:pt x="88126" y="4628"/>
                      <a:pt x="72660" y="991"/>
                    </a:cubicBezTo>
                    <a:cubicBezTo>
                      <a:pt x="69828" y="319"/>
                      <a:pt x="66950" y="0"/>
                      <a:pt x="64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9"/>
              <p:cNvSpPr/>
              <p:nvPr/>
            </p:nvSpPr>
            <p:spPr>
              <a:xfrm>
                <a:off x="1524050" y="838275"/>
                <a:ext cx="1187350" cy="527800"/>
              </a:xfrm>
              <a:custGeom>
                <a:rect b="b" l="l" r="r" t="t"/>
                <a:pathLst>
                  <a:path extrusionOk="0" h="21112" w="47494">
                    <a:moveTo>
                      <a:pt x="13488" y="1"/>
                    </a:moveTo>
                    <a:cubicBezTo>
                      <a:pt x="9425" y="1"/>
                      <a:pt x="5544" y="780"/>
                      <a:pt x="2130" y="3969"/>
                    </a:cubicBezTo>
                    <a:cubicBezTo>
                      <a:pt x="1242" y="4798"/>
                      <a:pt x="414" y="5833"/>
                      <a:pt x="296" y="7045"/>
                    </a:cubicBezTo>
                    <a:cubicBezTo>
                      <a:pt x="0" y="9884"/>
                      <a:pt x="3460" y="11481"/>
                      <a:pt x="6299" y="11777"/>
                    </a:cubicBezTo>
                    <a:cubicBezTo>
                      <a:pt x="7760" y="11919"/>
                      <a:pt x="9261" y="11945"/>
                      <a:pt x="10769" y="11945"/>
                    </a:cubicBezTo>
                    <a:cubicBezTo>
                      <a:pt x="11616" y="11945"/>
                      <a:pt x="12465" y="11937"/>
                      <a:pt x="13311" y="11937"/>
                    </a:cubicBezTo>
                    <a:cubicBezTo>
                      <a:pt x="17521" y="11937"/>
                      <a:pt x="21651" y="12137"/>
                      <a:pt x="24989" y="14527"/>
                    </a:cubicBezTo>
                    <a:cubicBezTo>
                      <a:pt x="26409" y="15562"/>
                      <a:pt x="27591" y="16922"/>
                      <a:pt x="28922" y="18046"/>
                    </a:cubicBezTo>
                    <a:cubicBezTo>
                      <a:pt x="31164" y="19927"/>
                      <a:pt x="34057" y="21112"/>
                      <a:pt x="36955" y="21112"/>
                    </a:cubicBezTo>
                    <a:cubicBezTo>
                      <a:pt x="37383" y="21112"/>
                      <a:pt x="37811" y="21086"/>
                      <a:pt x="38237" y="21033"/>
                    </a:cubicBezTo>
                    <a:cubicBezTo>
                      <a:pt x="41579" y="20619"/>
                      <a:pt x="44714" y="18401"/>
                      <a:pt x="45867" y="15266"/>
                    </a:cubicBezTo>
                    <a:cubicBezTo>
                      <a:pt x="47494" y="10830"/>
                      <a:pt x="44862" y="5714"/>
                      <a:pt x="40869" y="3230"/>
                    </a:cubicBezTo>
                    <a:cubicBezTo>
                      <a:pt x="37623" y="1186"/>
                      <a:pt x="33751" y="570"/>
                      <a:pt x="29889" y="570"/>
                    </a:cubicBezTo>
                    <a:cubicBezTo>
                      <a:pt x="29002" y="570"/>
                      <a:pt x="28115" y="602"/>
                      <a:pt x="27237" y="657"/>
                    </a:cubicBezTo>
                    <a:cubicBezTo>
                      <a:pt x="26626" y="697"/>
                      <a:pt x="26013" y="714"/>
                      <a:pt x="25398" y="714"/>
                    </a:cubicBezTo>
                    <a:cubicBezTo>
                      <a:pt x="21428" y="714"/>
                      <a:pt x="17375" y="1"/>
                      <a:pt x="134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9"/>
              <p:cNvSpPr/>
              <p:nvPr/>
            </p:nvSpPr>
            <p:spPr>
              <a:xfrm>
                <a:off x="3029275" y="1578900"/>
                <a:ext cx="971475" cy="730575"/>
              </a:xfrm>
              <a:custGeom>
                <a:rect b="b" l="l" r="r" t="t"/>
                <a:pathLst>
                  <a:path extrusionOk="0" h="29223" w="38859">
                    <a:moveTo>
                      <a:pt x="15210" y="1"/>
                    </a:moveTo>
                    <a:cubicBezTo>
                      <a:pt x="9319" y="1"/>
                      <a:pt x="3114" y="6346"/>
                      <a:pt x="1124" y="11162"/>
                    </a:cubicBezTo>
                    <a:cubicBezTo>
                      <a:pt x="444" y="12789"/>
                      <a:pt x="1" y="14711"/>
                      <a:pt x="799" y="16278"/>
                    </a:cubicBezTo>
                    <a:cubicBezTo>
                      <a:pt x="1391" y="17284"/>
                      <a:pt x="2278" y="18082"/>
                      <a:pt x="3342" y="18526"/>
                    </a:cubicBezTo>
                    <a:cubicBezTo>
                      <a:pt x="7926" y="20684"/>
                      <a:pt x="13752" y="18614"/>
                      <a:pt x="18158" y="21098"/>
                    </a:cubicBezTo>
                    <a:cubicBezTo>
                      <a:pt x="19785" y="21986"/>
                      <a:pt x="21056" y="23435"/>
                      <a:pt x="22476" y="24647"/>
                    </a:cubicBezTo>
                    <a:cubicBezTo>
                      <a:pt x="25935" y="27608"/>
                      <a:pt x="30323" y="29223"/>
                      <a:pt x="34857" y="29223"/>
                    </a:cubicBezTo>
                    <a:cubicBezTo>
                      <a:pt x="35440" y="29223"/>
                      <a:pt x="36025" y="29196"/>
                      <a:pt x="36611" y="29142"/>
                    </a:cubicBezTo>
                    <a:cubicBezTo>
                      <a:pt x="37114" y="29142"/>
                      <a:pt x="37617" y="28965"/>
                      <a:pt x="38060" y="28699"/>
                    </a:cubicBezTo>
                    <a:cubicBezTo>
                      <a:pt x="38593" y="28255"/>
                      <a:pt x="38740" y="27516"/>
                      <a:pt x="38800" y="26835"/>
                    </a:cubicBezTo>
                    <a:cubicBezTo>
                      <a:pt x="38829" y="26569"/>
                      <a:pt x="38859" y="26303"/>
                      <a:pt x="38859" y="26037"/>
                    </a:cubicBezTo>
                    <a:cubicBezTo>
                      <a:pt x="34600" y="23671"/>
                      <a:pt x="30401" y="21335"/>
                      <a:pt x="27207" y="17727"/>
                    </a:cubicBezTo>
                    <a:cubicBezTo>
                      <a:pt x="23363" y="13321"/>
                      <a:pt x="21677" y="7909"/>
                      <a:pt x="20908" y="2083"/>
                    </a:cubicBezTo>
                    <a:cubicBezTo>
                      <a:pt x="19844" y="1344"/>
                      <a:pt x="18690" y="753"/>
                      <a:pt x="17478" y="339"/>
                    </a:cubicBezTo>
                    <a:cubicBezTo>
                      <a:pt x="16734" y="108"/>
                      <a:pt x="15975" y="1"/>
                      <a:pt x="15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9"/>
              <p:cNvSpPr/>
              <p:nvPr/>
            </p:nvSpPr>
            <p:spPr>
              <a:xfrm>
                <a:off x="375175" y="1847600"/>
                <a:ext cx="487950" cy="1146975"/>
              </a:xfrm>
              <a:custGeom>
                <a:rect b="b" l="l" r="r" t="t"/>
                <a:pathLst>
                  <a:path extrusionOk="0" h="45879" w="19518">
                    <a:moveTo>
                      <a:pt x="5737" y="0"/>
                    </a:moveTo>
                    <a:cubicBezTo>
                      <a:pt x="4850" y="2366"/>
                      <a:pt x="4052" y="4791"/>
                      <a:pt x="3401" y="7245"/>
                    </a:cubicBezTo>
                    <a:cubicBezTo>
                      <a:pt x="0" y="19873"/>
                      <a:pt x="296" y="33772"/>
                      <a:pt x="5915" y="45601"/>
                    </a:cubicBezTo>
                    <a:cubicBezTo>
                      <a:pt x="6860" y="45777"/>
                      <a:pt x="7809" y="45879"/>
                      <a:pt x="8745" y="45879"/>
                    </a:cubicBezTo>
                    <a:cubicBezTo>
                      <a:pt x="10329" y="45879"/>
                      <a:pt x="11877" y="45586"/>
                      <a:pt x="13308" y="44861"/>
                    </a:cubicBezTo>
                    <a:cubicBezTo>
                      <a:pt x="18453" y="42259"/>
                      <a:pt x="19518" y="34807"/>
                      <a:pt x="16827" y="29691"/>
                    </a:cubicBezTo>
                    <a:cubicBezTo>
                      <a:pt x="15585" y="27325"/>
                      <a:pt x="13692" y="25196"/>
                      <a:pt x="13308" y="22564"/>
                    </a:cubicBezTo>
                    <a:cubicBezTo>
                      <a:pt x="12627" y="17625"/>
                      <a:pt x="17566" y="12953"/>
                      <a:pt x="16235" y="8162"/>
                    </a:cubicBezTo>
                    <a:cubicBezTo>
                      <a:pt x="15821" y="6654"/>
                      <a:pt x="14757" y="5087"/>
                      <a:pt x="13367" y="3726"/>
                    </a:cubicBezTo>
                    <a:cubicBezTo>
                      <a:pt x="11267" y="1686"/>
                      <a:pt x="8399" y="178"/>
                      <a:pt x="5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1" name="Google Shape;221;p19"/>
            <p:cNvSpPr/>
            <p:nvPr/>
          </p:nvSpPr>
          <p:spPr>
            <a:xfrm flipH="1" rot="7625530">
              <a:off x="6865436" y="3769068"/>
              <a:ext cx="1769117" cy="786365"/>
            </a:xfrm>
            <a:custGeom>
              <a:rect b="b" l="l" r="r" t="t"/>
              <a:pathLst>
                <a:path extrusionOk="0" h="21112" w="47494">
                  <a:moveTo>
                    <a:pt x="13488" y="1"/>
                  </a:moveTo>
                  <a:cubicBezTo>
                    <a:pt x="9425" y="1"/>
                    <a:pt x="5544" y="780"/>
                    <a:pt x="2130" y="3969"/>
                  </a:cubicBezTo>
                  <a:cubicBezTo>
                    <a:pt x="1242" y="4798"/>
                    <a:pt x="414" y="5833"/>
                    <a:pt x="296" y="7045"/>
                  </a:cubicBezTo>
                  <a:cubicBezTo>
                    <a:pt x="0" y="9884"/>
                    <a:pt x="3460" y="11481"/>
                    <a:pt x="6299" y="11777"/>
                  </a:cubicBezTo>
                  <a:cubicBezTo>
                    <a:pt x="7760" y="11919"/>
                    <a:pt x="9261" y="11945"/>
                    <a:pt x="10769" y="11945"/>
                  </a:cubicBezTo>
                  <a:cubicBezTo>
                    <a:pt x="11616" y="11945"/>
                    <a:pt x="12465" y="11937"/>
                    <a:pt x="13311" y="11937"/>
                  </a:cubicBezTo>
                  <a:cubicBezTo>
                    <a:pt x="17521" y="11937"/>
                    <a:pt x="21651" y="12137"/>
                    <a:pt x="24989" y="14527"/>
                  </a:cubicBezTo>
                  <a:cubicBezTo>
                    <a:pt x="26409" y="15562"/>
                    <a:pt x="27591" y="16922"/>
                    <a:pt x="28922" y="18046"/>
                  </a:cubicBezTo>
                  <a:cubicBezTo>
                    <a:pt x="31164" y="19927"/>
                    <a:pt x="34057" y="21112"/>
                    <a:pt x="36955" y="21112"/>
                  </a:cubicBezTo>
                  <a:cubicBezTo>
                    <a:pt x="37383" y="21112"/>
                    <a:pt x="37811" y="21086"/>
                    <a:pt x="38237" y="21033"/>
                  </a:cubicBezTo>
                  <a:cubicBezTo>
                    <a:pt x="41579" y="20619"/>
                    <a:pt x="44714" y="18401"/>
                    <a:pt x="45867" y="15266"/>
                  </a:cubicBezTo>
                  <a:cubicBezTo>
                    <a:pt x="47494" y="10830"/>
                    <a:pt x="44862" y="5714"/>
                    <a:pt x="40869" y="3230"/>
                  </a:cubicBezTo>
                  <a:cubicBezTo>
                    <a:pt x="37623" y="1186"/>
                    <a:pt x="33751" y="570"/>
                    <a:pt x="29889" y="570"/>
                  </a:cubicBezTo>
                  <a:cubicBezTo>
                    <a:pt x="29002" y="570"/>
                    <a:pt x="28115" y="602"/>
                    <a:pt x="27237" y="657"/>
                  </a:cubicBezTo>
                  <a:cubicBezTo>
                    <a:pt x="26626" y="697"/>
                    <a:pt x="26013" y="714"/>
                    <a:pt x="25398" y="714"/>
                  </a:cubicBezTo>
                  <a:cubicBezTo>
                    <a:pt x="21428" y="714"/>
                    <a:pt x="17375" y="1"/>
                    <a:pt x="13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9"/>
          <p:cNvGrpSpPr/>
          <p:nvPr/>
        </p:nvGrpSpPr>
        <p:grpSpPr>
          <a:xfrm flipH="1" rot="2700000">
            <a:off x="-275050" y="-1561386"/>
            <a:ext cx="2726350" cy="4690004"/>
            <a:chOff x="7706147" y="1873398"/>
            <a:chExt cx="2107599" cy="3625597"/>
          </a:xfrm>
        </p:grpSpPr>
        <p:sp>
          <p:nvSpPr>
            <p:cNvPr id="223" name="Google Shape;223;p19"/>
            <p:cNvSpPr/>
            <p:nvPr/>
          </p:nvSpPr>
          <p:spPr>
            <a:xfrm rot="10800000">
              <a:off x="7706147" y="1873398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9"/>
            <p:cNvSpPr/>
            <p:nvPr/>
          </p:nvSpPr>
          <p:spPr>
            <a:xfrm rot="10800000">
              <a:off x="9270270" y="43288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9"/>
            <p:cNvSpPr/>
            <p:nvPr/>
          </p:nvSpPr>
          <p:spPr>
            <a:xfrm rot="10800000">
              <a:off x="8091686" y="46952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9"/>
            <p:cNvSpPr/>
            <p:nvPr/>
          </p:nvSpPr>
          <p:spPr>
            <a:xfrm rot="10800000">
              <a:off x="8791477" y="2052294"/>
              <a:ext cx="850946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 rot="10800000">
              <a:off x="8745805" y="28579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19"/>
          <p:cNvSpPr/>
          <p:nvPr/>
        </p:nvSpPr>
        <p:spPr>
          <a:xfrm>
            <a:off x="1443525" y="2561550"/>
            <a:ext cx="384329" cy="393895"/>
          </a:xfrm>
          <a:custGeom>
            <a:rect b="b" l="l" r="r" t="t"/>
            <a:pathLst>
              <a:path extrusionOk="0" h="7685" w="7498">
                <a:moveTo>
                  <a:pt x="3968" y="0"/>
                </a:moveTo>
                <a:cubicBezTo>
                  <a:pt x="3959" y="0"/>
                  <a:pt x="3950" y="1"/>
                  <a:pt x="3940" y="1"/>
                </a:cubicBezTo>
                <a:cubicBezTo>
                  <a:pt x="3899" y="1"/>
                  <a:pt x="3867" y="1"/>
                  <a:pt x="3834" y="9"/>
                </a:cubicBezTo>
                <a:cubicBezTo>
                  <a:pt x="3745" y="17"/>
                  <a:pt x="3663" y="33"/>
                  <a:pt x="3582" y="58"/>
                </a:cubicBezTo>
                <a:cubicBezTo>
                  <a:pt x="3541" y="74"/>
                  <a:pt x="3501" y="90"/>
                  <a:pt x="3468" y="107"/>
                </a:cubicBezTo>
                <a:cubicBezTo>
                  <a:pt x="3305" y="180"/>
                  <a:pt x="3199" y="286"/>
                  <a:pt x="3208" y="400"/>
                </a:cubicBezTo>
                <a:cubicBezTo>
                  <a:pt x="3208" y="579"/>
                  <a:pt x="3427" y="717"/>
                  <a:pt x="3729" y="758"/>
                </a:cubicBezTo>
                <a:lnTo>
                  <a:pt x="3745" y="1523"/>
                </a:lnTo>
                <a:cubicBezTo>
                  <a:pt x="3668" y="1515"/>
                  <a:pt x="3590" y="1512"/>
                  <a:pt x="3514" y="1512"/>
                </a:cubicBezTo>
                <a:cubicBezTo>
                  <a:pt x="2925" y="1512"/>
                  <a:pt x="2351" y="1729"/>
                  <a:pt x="1905" y="2125"/>
                </a:cubicBezTo>
                <a:lnTo>
                  <a:pt x="1156" y="1645"/>
                </a:lnTo>
                <a:cubicBezTo>
                  <a:pt x="1246" y="1458"/>
                  <a:pt x="1238" y="1279"/>
                  <a:pt x="1140" y="1214"/>
                </a:cubicBezTo>
                <a:cubicBezTo>
                  <a:pt x="1110" y="1200"/>
                  <a:pt x="1078" y="1194"/>
                  <a:pt x="1047" y="1194"/>
                </a:cubicBezTo>
                <a:cubicBezTo>
                  <a:pt x="983" y="1194"/>
                  <a:pt x="920" y="1219"/>
                  <a:pt x="871" y="1263"/>
                </a:cubicBezTo>
                <a:cubicBezTo>
                  <a:pt x="855" y="1271"/>
                  <a:pt x="830" y="1295"/>
                  <a:pt x="806" y="1311"/>
                </a:cubicBezTo>
                <a:cubicBezTo>
                  <a:pt x="765" y="1352"/>
                  <a:pt x="725" y="1393"/>
                  <a:pt x="692" y="1442"/>
                </a:cubicBezTo>
                <a:cubicBezTo>
                  <a:pt x="676" y="1458"/>
                  <a:pt x="660" y="1482"/>
                  <a:pt x="651" y="1499"/>
                </a:cubicBezTo>
                <a:cubicBezTo>
                  <a:pt x="497" y="1735"/>
                  <a:pt x="472" y="1987"/>
                  <a:pt x="594" y="2068"/>
                </a:cubicBezTo>
                <a:cubicBezTo>
                  <a:pt x="621" y="2085"/>
                  <a:pt x="650" y="2092"/>
                  <a:pt x="681" y="2092"/>
                </a:cubicBezTo>
                <a:cubicBezTo>
                  <a:pt x="776" y="2092"/>
                  <a:pt x="891" y="2022"/>
                  <a:pt x="1001" y="1906"/>
                </a:cubicBezTo>
                <a:lnTo>
                  <a:pt x="1693" y="2345"/>
                </a:lnTo>
                <a:cubicBezTo>
                  <a:pt x="1156" y="2964"/>
                  <a:pt x="969" y="3811"/>
                  <a:pt x="1205" y="4600"/>
                </a:cubicBezTo>
                <a:cubicBezTo>
                  <a:pt x="1205" y="4608"/>
                  <a:pt x="1205" y="4616"/>
                  <a:pt x="1213" y="4625"/>
                </a:cubicBezTo>
                <a:cubicBezTo>
                  <a:pt x="1221" y="4673"/>
                  <a:pt x="1238" y="4722"/>
                  <a:pt x="1254" y="4763"/>
                </a:cubicBezTo>
                <a:lnTo>
                  <a:pt x="489" y="5113"/>
                </a:lnTo>
                <a:cubicBezTo>
                  <a:pt x="402" y="4973"/>
                  <a:pt x="289" y="4888"/>
                  <a:pt x="197" y="4888"/>
                </a:cubicBezTo>
                <a:cubicBezTo>
                  <a:pt x="176" y="4888"/>
                  <a:pt x="156" y="4892"/>
                  <a:pt x="139" y="4901"/>
                </a:cubicBezTo>
                <a:cubicBezTo>
                  <a:pt x="8" y="4958"/>
                  <a:pt x="0" y="5194"/>
                  <a:pt x="106" y="5439"/>
                </a:cubicBezTo>
                <a:cubicBezTo>
                  <a:pt x="114" y="5463"/>
                  <a:pt x="122" y="5479"/>
                  <a:pt x="139" y="5496"/>
                </a:cubicBezTo>
                <a:cubicBezTo>
                  <a:pt x="163" y="5544"/>
                  <a:pt x="196" y="5593"/>
                  <a:pt x="228" y="5642"/>
                </a:cubicBezTo>
                <a:cubicBezTo>
                  <a:pt x="244" y="5658"/>
                  <a:pt x="269" y="5675"/>
                  <a:pt x="285" y="5699"/>
                </a:cubicBezTo>
                <a:cubicBezTo>
                  <a:pt x="329" y="5750"/>
                  <a:pt x="398" y="5780"/>
                  <a:pt x="468" y="5780"/>
                </a:cubicBezTo>
                <a:cubicBezTo>
                  <a:pt x="489" y="5780"/>
                  <a:pt x="509" y="5778"/>
                  <a:pt x="529" y="5772"/>
                </a:cubicBezTo>
                <a:cubicBezTo>
                  <a:pt x="627" y="5732"/>
                  <a:pt x="660" y="5561"/>
                  <a:pt x="603" y="5365"/>
                </a:cubicBezTo>
                <a:lnTo>
                  <a:pt x="1376" y="5023"/>
                </a:lnTo>
                <a:lnTo>
                  <a:pt x="1376" y="5032"/>
                </a:lnTo>
                <a:cubicBezTo>
                  <a:pt x="1408" y="5089"/>
                  <a:pt x="1441" y="5146"/>
                  <a:pt x="1482" y="5203"/>
                </a:cubicBezTo>
                <a:cubicBezTo>
                  <a:pt x="1490" y="5219"/>
                  <a:pt x="1498" y="5235"/>
                  <a:pt x="1514" y="5251"/>
                </a:cubicBezTo>
                <a:cubicBezTo>
                  <a:pt x="1539" y="5300"/>
                  <a:pt x="1571" y="5349"/>
                  <a:pt x="1612" y="5390"/>
                </a:cubicBezTo>
                <a:lnTo>
                  <a:pt x="1636" y="5422"/>
                </a:lnTo>
                <a:cubicBezTo>
                  <a:pt x="1677" y="5479"/>
                  <a:pt x="1718" y="5528"/>
                  <a:pt x="1767" y="5577"/>
                </a:cubicBezTo>
                <a:lnTo>
                  <a:pt x="1807" y="5610"/>
                </a:lnTo>
                <a:cubicBezTo>
                  <a:pt x="1840" y="5650"/>
                  <a:pt x="1881" y="5691"/>
                  <a:pt x="1921" y="5724"/>
                </a:cubicBezTo>
                <a:cubicBezTo>
                  <a:pt x="1938" y="5740"/>
                  <a:pt x="1946" y="5748"/>
                  <a:pt x="1962" y="5756"/>
                </a:cubicBezTo>
                <a:cubicBezTo>
                  <a:pt x="2011" y="5805"/>
                  <a:pt x="2068" y="5846"/>
                  <a:pt x="2125" y="5886"/>
                </a:cubicBezTo>
                <a:lnTo>
                  <a:pt x="2157" y="5911"/>
                </a:lnTo>
                <a:cubicBezTo>
                  <a:pt x="2206" y="5943"/>
                  <a:pt x="2255" y="5968"/>
                  <a:pt x="2304" y="6000"/>
                </a:cubicBezTo>
                <a:lnTo>
                  <a:pt x="2353" y="6025"/>
                </a:lnTo>
                <a:lnTo>
                  <a:pt x="2450" y="6074"/>
                </a:lnTo>
                <a:lnTo>
                  <a:pt x="2231" y="6847"/>
                </a:lnTo>
                <a:cubicBezTo>
                  <a:pt x="2187" y="6842"/>
                  <a:pt x="2144" y="6840"/>
                  <a:pt x="2103" y="6840"/>
                </a:cubicBezTo>
                <a:cubicBezTo>
                  <a:pt x="1861" y="6840"/>
                  <a:pt x="1671" y="6921"/>
                  <a:pt x="1636" y="7067"/>
                </a:cubicBezTo>
                <a:cubicBezTo>
                  <a:pt x="1604" y="7181"/>
                  <a:pt x="1677" y="7311"/>
                  <a:pt x="1807" y="7417"/>
                </a:cubicBezTo>
                <a:cubicBezTo>
                  <a:pt x="1840" y="7441"/>
                  <a:pt x="1881" y="7466"/>
                  <a:pt x="1913" y="7490"/>
                </a:cubicBezTo>
                <a:cubicBezTo>
                  <a:pt x="1986" y="7531"/>
                  <a:pt x="2068" y="7571"/>
                  <a:pt x="2149" y="7604"/>
                </a:cubicBezTo>
                <a:cubicBezTo>
                  <a:pt x="2182" y="7612"/>
                  <a:pt x="2214" y="7620"/>
                  <a:pt x="2255" y="7637"/>
                </a:cubicBezTo>
                <a:cubicBezTo>
                  <a:pt x="2375" y="7669"/>
                  <a:pt x="2493" y="7685"/>
                  <a:pt x="2601" y="7685"/>
                </a:cubicBezTo>
                <a:cubicBezTo>
                  <a:pt x="2845" y="7685"/>
                  <a:pt x="3038" y="7604"/>
                  <a:pt x="3077" y="7457"/>
                </a:cubicBezTo>
                <a:cubicBezTo>
                  <a:pt x="3118" y="7295"/>
                  <a:pt x="2947" y="7091"/>
                  <a:pt x="2670" y="6969"/>
                </a:cubicBezTo>
                <a:lnTo>
                  <a:pt x="2874" y="6236"/>
                </a:lnTo>
                <a:cubicBezTo>
                  <a:pt x="2914" y="6245"/>
                  <a:pt x="2963" y="6261"/>
                  <a:pt x="3020" y="6269"/>
                </a:cubicBezTo>
                <a:cubicBezTo>
                  <a:pt x="3185" y="6304"/>
                  <a:pt x="3353" y="6322"/>
                  <a:pt x="3523" y="6322"/>
                </a:cubicBezTo>
                <a:cubicBezTo>
                  <a:pt x="3673" y="6322"/>
                  <a:pt x="3824" y="6308"/>
                  <a:pt x="3973" y="6277"/>
                </a:cubicBezTo>
                <a:cubicBezTo>
                  <a:pt x="4103" y="6253"/>
                  <a:pt x="4233" y="6220"/>
                  <a:pt x="4363" y="6171"/>
                </a:cubicBezTo>
                <a:cubicBezTo>
                  <a:pt x="4404" y="6155"/>
                  <a:pt x="4445" y="6139"/>
                  <a:pt x="4486" y="6114"/>
                </a:cubicBezTo>
                <a:cubicBezTo>
                  <a:pt x="4575" y="6082"/>
                  <a:pt x="4657" y="6041"/>
                  <a:pt x="4738" y="5992"/>
                </a:cubicBezTo>
                <a:lnTo>
                  <a:pt x="5332" y="6668"/>
                </a:lnTo>
                <a:cubicBezTo>
                  <a:pt x="5169" y="6863"/>
                  <a:pt x="5112" y="7067"/>
                  <a:pt x="5210" y="7173"/>
                </a:cubicBezTo>
                <a:cubicBezTo>
                  <a:pt x="5248" y="7216"/>
                  <a:pt x="5307" y="7237"/>
                  <a:pt x="5377" y="7237"/>
                </a:cubicBezTo>
                <a:cubicBezTo>
                  <a:pt x="5516" y="7237"/>
                  <a:pt x="5702" y="7156"/>
                  <a:pt x="5869" y="7010"/>
                </a:cubicBezTo>
                <a:lnTo>
                  <a:pt x="5935" y="6953"/>
                </a:lnTo>
                <a:cubicBezTo>
                  <a:pt x="5983" y="6896"/>
                  <a:pt x="6024" y="6847"/>
                  <a:pt x="6065" y="6782"/>
                </a:cubicBezTo>
                <a:cubicBezTo>
                  <a:pt x="6081" y="6757"/>
                  <a:pt x="6097" y="6725"/>
                  <a:pt x="6114" y="6700"/>
                </a:cubicBezTo>
                <a:cubicBezTo>
                  <a:pt x="6171" y="6570"/>
                  <a:pt x="6179" y="6448"/>
                  <a:pt x="6114" y="6375"/>
                </a:cubicBezTo>
                <a:cubicBezTo>
                  <a:pt x="6076" y="6331"/>
                  <a:pt x="6016" y="6309"/>
                  <a:pt x="5944" y="6309"/>
                </a:cubicBezTo>
                <a:cubicBezTo>
                  <a:pt x="5844" y="6309"/>
                  <a:pt x="5719" y="6351"/>
                  <a:pt x="5601" y="6432"/>
                </a:cubicBezTo>
                <a:lnTo>
                  <a:pt x="5031" y="5789"/>
                </a:lnTo>
                <a:cubicBezTo>
                  <a:pt x="5055" y="5772"/>
                  <a:pt x="5072" y="5748"/>
                  <a:pt x="5096" y="5732"/>
                </a:cubicBezTo>
                <a:cubicBezTo>
                  <a:pt x="5308" y="5553"/>
                  <a:pt x="5479" y="5333"/>
                  <a:pt x="5617" y="5097"/>
                </a:cubicBezTo>
                <a:cubicBezTo>
                  <a:pt x="5658" y="5032"/>
                  <a:pt x="5690" y="4958"/>
                  <a:pt x="5715" y="4885"/>
                </a:cubicBezTo>
                <a:lnTo>
                  <a:pt x="6260" y="5007"/>
                </a:lnTo>
                <a:cubicBezTo>
                  <a:pt x="6244" y="5162"/>
                  <a:pt x="6301" y="5284"/>
                  <a:pt x="6382" y="5308"/>
                </a:cubicBezTo>
                <a:cubicBezTo>
                  <a:pt x="6390" y="5310"/>
                  <a:pt x="6398" y="5311"/>
                  <a:pt x="6406" y="5311"/>
                </a:cubicBezTo>
                <a:cubicBezTo>
                  <a:pt x="6506" y="5311"/>
                  <a:pt x="6613" y="5171"/>
                  <a:pt x="6651" y="4983"/>
                </a:cubicBezTo>
                <a:cubicBezTo>
                  <a:pt x="6659" y="4958"/>
                  <a:pt x="6659" y="4942"/>
                  <a:pt x="6667" y="4926"/>
                </a:cubicBezTo>
                <a:cubicBezTo>
                  <a:pt x="6667" y="4885"/>
                  <a:pt x="6675" y="4836"/>
                  <a:pt x="6667" y="4796"/>
                </a:cubicBezTo>
                <a:cubicBezTo>
                  <a:pt x="6667" y="4771"/>
                  <a:pt x="6667" y="4747"/>
                  <a:pt x="6659" y="4730"/>
                </a:cubicBezTo>
                <a:cubicBezTo>
                  <a:pt x="6643" y="4641"/>
                  <a:pt x="6602" y="4576"/>
                  <a:pt x="6545" y="4568"/>
                </a:cubicBezTo>
                <a:cubicBezTo>
                  <a:pt x="6538" y="4566"/>
                  <a:pt x="6531" y="4566"/>
                  <a:pt x="6524" y="4566"/>
                </a:cubicBezTo>
                <a:cubicBezTo>
                  <a:pt x="6442" y="4566"/>
                  <a:pt x="6362" y="4652"/>
                  <a:pt x="6309" y="4787"/>
                </a:cubicBezTo>
                <a:lnTo>
                  <a:pt x="5804" y="4673"/>
                </a:lnTo>
                <a:cubicBezTo>
                  <a:pt x="5829" y="4592"/>
                  <a:pt x="5853" y="4511"/>
                  <a:pt x="5869" y="4421"/>
                </a:cubicBezTo>
                <a:cubicBezTo>
                  <a:pt x="5886" y="4340"/>
                  <a:pt x="5902" y="4250"/>
                  <a:pt x="5910" y="4169"/>
                </a:cubicBezTo>
                <a:lnTo>
                  <a:pt x="5910" y="4087"/>
                </a:lnTo>
                <a:cubicBezTo>
                  <a:pt x="5910" y="4030"/>
                  <a:pt x="5918" y="3965"/>
                  <a:pt x="5918" y="3908"/>
                </a:cubicBezTo>
                <a:lnTo>
                  <a:pt x="5918" y="3819"/>
                </a:lnTo>
                <a:cubicBezTo>
                  <a:pt x="5918" y="3770"/>
                  <a:pt x="5918" y="3721"/>
                  <a:pt x="5910" y="3664"/>
                </a:cubicBezTo>
                <a:cubicBezTo>
                  <a:pt x="5910" y="3631"/>
                  <a:pt x="5902" y="3599"/>
                  <a:pt x="5894" y="3566"/>
                </a:cubicBezTo>
                <a:cubicBezTo>
                  <a:pt x="5886" y="3534"/>
                  <a:pt x="5886" y="3509"/>
                  <a:pt x="5878" y="3485"/>
                </a:cubicBezTo>
                <a:lnTo>
                  <a:pt x="6724" y="3176"/>
                </a:lnTo>
                <a:cubicBezTo>
                  <a:pt x="6857" y="3407"/>
                  <a:pt x="7033" y="3554"/>
                  <a:pt x="7183" y="3554"/>
                </a:cubicBezTo>
                <a:cubicBezTo>
                  <a:pt x="7207" y="3554"/>
                  <a:pt x="7231" y="3550"/>
                  <a:pt x="7253" y="3542"/>
                </a:cubicBezTo>
                <a:cubicBezTo>
                  <a:pt x="7449" y="3485"/>
                  <a:pt x="7498" y="3110"/>
                  <a:pt x="7359" y="2728"/>
                </a:cubicBezTo>
                <a:cubicBezTo>
                  <a:pt x="7343" y="2695"/>
                  <a:pt x="7335" y="2655"/>
                  <a:pt x="7319" y="2622"/>
                </a:cubicBezTo>
                <a:cubicBezTo>
                  <a:pt x="7278" y="2541"/>
                  <a:pt x="7237" y="2467"/>
                  <a:pt x="7188" y="2394"/>
                </a:cubicBezTo>
                <a:cubicBezTo>
                  <a:pt x="7164" y="2361"/>
                  <a:pt x="7139" y="2329"/>
                  <a:pt x="7107" y="2305"/>
                </a:cubicBezTo>
                <a:cubicBezTo>
                  <a:pt x="7009" y="2200"/>
                  <a:pt x="6906" y="2138"/>
                  <a:pt x="6811" y="2138"/>
                </a:cubicBezTo>
                <a:cubicBezTo>
                  <a:pt x="6787" y="2138"/>
                  <a:pt x="6763" y="2142"/>
                  <a:pt x="6741" y="2150"/>
                </a:cubicBezTo>
                <a:cubicBezTo>
                  <a:pt x="6578" y="2215"/>
                  <a:pt x="6521" y="2467"/>
                  <a:pt x="6570" y="2760"/>
                </a:cubicBezTo>
                <a:lnTo>
                  <a:pt x="5756" y="3062"/>
                </a:lnTo>
                <a:cubicBezTo>
                  <a:pt x="5747" y="3021"/>
                  <a:pt x="5731" y="2980"/>
                  <a:pt x="5715" y="2948"/>
                </a:cubicBezTo>
                <a:lnTo>
                  <a:pt x="5674" y="2874"/>
                </a:lnTo>
                <a:cubicBezTo>
                  <a:pt x="5650" y="2817"/>
                  <a:pt x="5625" y="2769"/>
                  <a:pt x="5601" y="2720"/>
                </a:cubicBezTo>
                <a:lnTo>
                  <a:pt x="5560" y="2655"/>
                </a:lnTo>
                <a:cubicBezTo>
                  <a:pt x="5528" y="2606"/>
                  <a:pt x="5495" y="2557"/>
                  <a:pt x="5454" y="2508"/>
                </a:cubicBezTo>
                <a:cubicBezTo>
                  <a:pt x="5446" y="2500"/>
                  <a:pt x="5438" y="2484"/>
                  <a:pt x="5430" y="2467"/>
                </a:cubicBezTo>
                <a:cubicBezTo>
                  <a:pt x="5381" y="2402"/>
                  <a:pt x="5324" y="2337"/>
                  <a:pt x="5267" y="2272"/>
                </a:cubicBezTo>
                <a:lnTo>
                  <a:pt x="5650" y="1954"/>
                </a:lnTo>
                <a:cubicBezTo>
                  <a:pt x="5730" y="2024"/>
                  <a:pt x="5819" y="2068"/>
                  <a:pt x="5890" y="2068"/>
                </a:cubicBezTo>
                <a:cubicBezTo>
                  <a:pt x="5919" y="2068"/>
                  <a:pt x="5946" y="2061"/>
                  <a:pt x="5967" y="2044"/>
                </a:cubicBezTo>
                <a:cubicBezTo>
                  <a:pt x="6049" y="1971"/>
                  <a:pt x="6008" y="1784"/>
                  <a:pt x="5878" y="1621"/>
                </a:cubicBezTo>
                <a:cubicBezTo>
                  <a:pt x="5861" y="1613"/>
                  <a:pt x="5853" y="1596"/>
                  <a:pt x="5837" y="1580"/>
                </a:cubicBezTo>
                <a:cubicBezTo>
                  <a:pt x="5804" y="1547"/>
                  <a:pt x="5772" y="1523"/>
                  <a:pt x="5739" y="1499"/>
                </a:cubicBezTo>
                <a:cubicBezTo>
                  <a:pt x="5723" y="1482"/>
                  <a:pt x="5699" y="1474"/>
                  <a:pt x="5682" y="1466"/>
                </a:cubicBezTo>
                <a:cubicBezTo>
                  <a:pt x="5651" y="1444"/>
                  <a:pt x="5612" y="1431"/>
                  <a:pt x="5573" y="1431"/>
                </a:cubicBezTo>
                <a:cubicBezTo>
                  <a:pt x="5541" y="1431"/>
                  <a:pt x="5508" y="1440"/>
                  <a:pt x="5479" y="1458"/>
                </a:cubicBezTo>
                <a:cubicBezTo>
                  <a:pt x="5414" y="1515"/>
                  <a:pt x="5430" y="1645"/>
                  <a:pt x="5503" y="1784"/>
                </a:cubicBezTo>
                <a:lnTo>
                  <a:pt x="5096" y="2117"/>
                </a:lnTo>
                <a:cubicBezTo>
                  <a:pt x="4836" y="1881"/>
                  <a:pt x="4526" y="1710"/>
                  <a:pt x="4193" y="1613"/>
                </a:cubicBezTo>
                <a:lnTo>
                  <a:pt x="4176" y="750"/>
                </a:lnTo>
                <a:cubicBezTo>
                  <a:pt x="4477" y="701"/>
                  <a:pt x="4697" y="546"/>
                  <a:pt x="4689" y="375"/>
                </a:cubicBezTo>
                <a:cubicBezTo>
                  <a:pt x="4689" y="168"/>
                  <a:pt x="4363" y="0"/>
                  <a:pt x="39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"/>
          <p:cNvSpPr/>
          <p:nvPr/>
        </p:nvSpPr>
        <p:spPr>
          <a:xfrm rot="-5400000">
            <a:off x="-666288" y="-188447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458179" y="346051"/>
            <a:ext cx="712907" cy="730677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0"/>
          <p:cNvSpPr/>
          <p:nvPr/>
        </p:nvSpPr>
        <p:spPr>
          <a:xfrm>
            <a:off x="281046" y="1250700"/>
            <a:ext cx="353321" cy="362123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0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/>
          <p:nvPr/>
        </p:nvSpPr>
        <p:spPr>
          <a:xfrm flipH="1" rot="5400000">
            <a:off x="5473768" y="-47003"/>
            <a:ext cx="4256056" cy="4142923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3"/>
          <p:cNvGrpSpPr/>
          <p:nvPr/>
        </p:nvGrpSpPr>
        <p:grpSpPr>
          <a:xfrm flipH="1" rot="-6299885">
            <a:off x="-734243" y="-1909936"/>
            <a:ext cx="2563413" cy="4737495"/>
            <a:chOff x="-340050" y="-2"/>
            <a:chExt cx="2437096" cy="3777791"/>
          </a:xfrm>
        </p:grpSpPr>
        <p:sp>
          <p:nvSpPr>
            <p:cNvPr id="34" name="Google Shape;34;p3"/>
            <p:cNvSpPr/>
            <p:nvPr/>
          </p:nvSpPr>
          <p:spPr>
            <a:xfrm flipH="1" rot="10800000">
              <a:off x="-340050" y="0"/>
              <a:ext cx="2437096" cy="3777788"/>
            </a:xfrm>
            <a:custGeom>
              <a:rect b="b" l="l" r="r" t="t"/>
              <a:pathLst>
                <a:path extrusionOk="0" h="100333" w="64726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 rot="10800000">
              <a:off x="1002179" y="1828604"/>
              <a:ext cx="605716" cy="749134"/>
            </a:xfrm>
            <a:custGeom>
              <a:rect b="b" l="l" r="r" t="t"/>
              <a:pathLst>
                <a:path extrusionOk="0" h="19896" w="16087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flipH="1" rot="10800000">
              <a:off x="-340050" y="-2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 rot="10800000">
              <a:off x="-340050" y="24557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flipH="1" rot="10800000">
              <a:off x="657989" y="28221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flipH="1" rot="10800000">
              <a:off x="-168727" y="179194"/>
              <a:ext cx="850947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flipH="1" rot="10800000">
              <a:off x="989941" y="553203"/>
              <a:ext cx="316356" cy="478224"/>
            </a:xfrm>
            <a:custGeom>
              <a:rect b="b" l="l" r="r" t="t"/>
              <a:pathLst>
                <a:path extrusionOk="0" h="12701" w="8402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 flipH="1" rot="10800000">
              <a:off x="-196290" y="9848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" name="Google Shape;42;p3"/>
          <p:cNvGrpSpPr/>
          <p:nvPr/>
        </p:nvGrpSpPr>
        <p:grpSpPr>
          <a:xfrm rot="900046">
            <a:off x="6768618" y="-650661"/>
            <a:ext cx="3443561" cy="5923786"/>
            <a:chOff x="7706147" y="1873398"/>
            <a:chExt cx="2107599" cy="3625597"/>
          </a:xfrm>
        </p:grpSpPr>
        <p:sp>
          <p:nvSpPr>
            <p:cNvPr id="43" name="Google Shape;43;p3"/>
            <p:cNvSpPr/>
            <p:nvPr/>
          </p:nvSpPr>
          <p:spPr>
            <a:xfrm rot="10800000">
              <a:off x="7706147" y="1873398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rot="10800000">
              <a:off x="9270270" y="43288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10800000">
              <a:off x="8091686" y="46952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10800000">
              <a:off x="8791477" y="2052294"/>
              <a:ext cx="850946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rot="10800000">
              <a:off x="8745805" y="28579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3"/>
          <p:cNvSpPr txBox="1"/>
          <p:nvPr>
            <p:ph idx="1" type="subTitle"/>
          </p:nvPr>
        </p:nvSpPr>
        <p:spPr>
          <a:xfrm flipH="1">
            <a:off x="4168301" y="2468861"/>
            <a:ext cx="2465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"/>
          <p:cNvSpPr txBox="1"/>
          <p:nvPr>
            <p:ph hasCustomPrompt="1" type="title"/>
          </p:nvPr>
        </p:nvSpPr>
        <p:spPr>
          <a:xfrm>
            <a:off x="847125" y="2201574"/>
            <a:ext cx="1915500" cy="687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3"/>
          <p:cNvSpPr txBox="1"/>
          <p:nvPr>
            <p:ph idx="2" type="subTitle"/>
          </p:nvPr>
        </p:nvSpPr>
        <p:spPr>
          <a:xfrm flipH="1">
            <a:off x="4168301" y="1852636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48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/>
          <p:nvPr/>
        </p:nvSpPr>
        <p:spPr>
          <a:xfrm rot="4185495">
            <a:off x="6761352" y="1351062"/>
            <a:ext cx="3966053" cy="3860629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1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9" name="Google Shape;239;p22"/>
          <p:cNvSpPr/>
          <p:nvPr/>
        </p:nvSpPr>
        <p:spPr>
          <a:xfrm flipH="1" rot="-5400000">
            <a:off x="-254813" y="1351053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/>
          <p:nvPr/>
        </p:nvSpPr>
        <p:spPr>
          <a:xfrm>
            <a:off x="8168279" y="292503"/>
            <a:ext cx="412825" cy="423109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2"/>
          <p:cNvSpPr/>
          <p:nvPr/>
        </p:nvSpPr>
        <p:spPr>
          <a:xfrm>
            <a:off x="8581102" y="771181"/>
            <a:ext cx="241079" cy="247076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4" name="Google Shape;244;p23"/>
          <p:cNvSpPr/>
          <p:nvPr/>
        </p:nvSpPr>
        <p:spPr>
          <a:xfrm rot="5400000">
            <a:off x="5272412" y="1271825"/>
            <a:ext cx="3923738" cy="3819438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3"/>
          <p:cNvSpPr/>
          <p:nvPr/>
        </p:nvSpPr>
        <p:spPr>
          <a:xfrm>
            <a:off x="7594301" y="4071975"/>
            <a:ext cx="310326" cy="318049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3"/>
          <p:cNvSpPr/>
          <p:nvPr/>
        </p:nvSpPr>
        <p:spPr>
          <a:xfrm>
            <a:off x="8024829" y="3907018"/>
            <a:ext cx="632225" cy="647949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3"/>
          <p:cNvSpPr/>
          <p:nvPr/>
        </p:nvSpPr>
        <p:spPr>
          <a:xfrm>
            <a:off x="1699825" y="1339001"/>
            <a:ext cx="411953" cy="422198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4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0" name="Google Shape;250;p24"/>
          <p:cNvSpPr/>
          <p:nvPr/>
        </p:nvSpPr>
        <p:spPr>
          <a:xfrm rot="-1799972">
            <a:off x="7107554" y="2597206"/>
            <a:ext cx="6240356" cy="3109502"/>
          </a:xfrm>
          <a:custGeom>
            <a:rect b="b" l="l" r="r" t="t"/>
            <a:pathLst>
              <a:path extrusionOk="0" h="47768" w="95864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4_2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3" name="Google Shape;253;p25"/>
          <p:cNvSpPr/>
          <p:nvPr/>
        </p:nvSpPr>
        <p:spPr>
          <a:xfrm rot="1014904">
            <a:off x="-1318421" y="2597169"/>
            <a:ext cx="6240387" cy="3109518"/>
          </a:xfrm>
          <a:custGeom>
            <a:rect b="b" l="l" r="r" t="t"/>
            <a:pathLst>
              <a:path extrusionOk="0" h="47768" w="95864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8571976" y="1068075"/>
            <a:ext cx="310326" cy="318049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5"/>
          <p:cNvSpPr/>
          <p:nvPr/>
        </p:nvSpPr>
        <p:spPr>
          <a:xfrm>
            <a:off x="7975229" y="453793"/>
            <a:ext cx="632225" cy="647949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5"/>
          <p:cNvSpPr/>
          <p:nvPr/>
        </p:nvSpPr>
        <p:spPr>
          <a:xfrm>
            <a:off x="514025" y="4181301"/>
            <a:ext cx="411953" cy="422198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/>
          <p:nvPr/>
        </p:nvSpPr>
        <p:spPr>
          <a:xfrm flipH="1" rot="-5400000">
            <a:off x="-254813" y="1351053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9" name="Google Shape;259;p26"/>
          <p:cNvSpPr txBox="1"/>
          <p:nvPr>
            <p:ph idx="1" type="body"/>
          </p:nvPr>
        </p:nvSpPr>
        <p:spPr>
          <a:xfrm>
            <a:off x="1243175" y="1385164"/>
            <a:ext cx="34887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unito Light"/>
              <a:buChar char="●"/>
              <a:defRPr sz="1000"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0" name="Google Shape;260;p26"/>
          <p:cNvSpPr txBox="1"/>
          <p:nvPr>
            <p:ph idx="2" type="body"/>
          </p:nvPr>
        </p:nvSpPr>
        <p:spPr>
          <a:xfrm>
            <a:off x="4935300" y="1385177"/>
            <a:ext cx="348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unito Light"/>
              <a:buChar char="●"/>
              <a:defRPr sz="1000"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1" name="Google Shape;261;p26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/>
          <p:nvPr/>
        </p:nvSpPr>
        <p:spPr>
          <a:xfrm flipH="1" rot="-5400000">
            <a:off x="-446057" y="1499747"/>
            <a:ext cx="4256056" cy="4142923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p4"/>
          <p:cNvGrpSpPr/>
          <p:nvPr/>
        </p:nvGrpSpPr>
        <p:grpSpPr>
          <a:xfrm rot="6299984">
            <a:off x="5078912" y="-2215493"/>
            <a:ext cx="4042453" cy="6266287"/>
            <a:chOff x="-340050" y="-2"/>
            <a:chExt cx="2437096" cy="3777791"/>
          </a:xfrm>
        </p:grpSpPr>
        <p:sp>
          <p:nvSpPr>
            <p:cNvPr id="54" name="Google Shape;54;p4"/>
            <p:cNvSpPr/>
            <p:nvPr/>
          </p:nvSpPr>
          <p:spPr>
            <a:xfrm flipH="1" rot="10800000">
              <a:off x="-340050" y="0"/>
              <a:ext cx="2437096" cy="3777788"/>
            </a:xfrm>
            <a:custGeom>
              <a:rect b="b" l="l" r="r" t="t"/>
              <a:pathLst>
                <a:path extrusionOk="0" h="100333" w="64726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 rot="10800000">
              <a:off x="1002179" y="1828604"/>
              <a:ext cx="605716" cy="749134"/>
            </a:xfrm>
            <a:custGeom>
              <a:rect b="b" l="l" r="r" t="t"/>
              <a:pathLst>
                <a:path extrusionOk="0" h="19896" w="16087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flipH="1" rot="10800000">
              <a:off x="-340050" y="-2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 rot="10800000">
              <a:off x="-340050" y="24557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flipH="1" rot="10800000">
              <a:off x="657989" y="28221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 rot="10800000">
              <a:off x="-168727" y="179194"/>
              <a:ext cx="850947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flipH="1" rot="10800000">
              <a:off x="989941" y="553203"/>
              <a:ext cx="316356" cy="478224"/>
            </a:xfrm>
            <a:custGeom>
              <a:rect b="b" l="l" r="r" t="t"/>
              <a:pathLst>
                <a:path extrusionOk="0" h="12701" w="8402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 rot="10800000">
              <a:off x="-196290" y="9848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1092075" y="2753600"/>
            <a:ext cx="3384600" cy="12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lt2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4"/>
          <p:cNvSpPr txBox="1"/>
          <p:nvPr>
            <p:ph type="title"/>
          </p:nvPr>
        </p:nvSpPr>
        <p:spPr>
          <a:xfrm>
            <a:off x="1092075" y="1997900"/>
            <a:ext cx="3275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 txBox="1"/>
          <p:nvPr>
            <p:ph type="ctrTitle"/>
          </p:nvPr>
        </p:nvSpPr>
        <p:spPr>
          <a:xfrm flipH="1">
            <a:off x="1463925" y="1085113"/>
            <a:ext cx="21378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" name="Google Shape;66;p5"/>
          <p:cNvSpPr txBox="1"/>
          <p:nvPr>
            <p:ph idx="1" type="subTitle"/>
          </p:nvPr>
        </p:nvSpPr>
        <p:spPr>
          <a:xfrm flipH="1">
            <a:off x="1007475" y="1812749"/>
            <a:ext cx="3050700" cy="14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athway Gothic One"/>
              <a:buAutoNum type="arabi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/>
        </p:txBody>
      </p:sp>
      <p:sp>
        <p:nvSpPr>
          <p:cNvPr id="67" name="Google Shape;67;p5"/>
          <p:cNvSpPr txBox="1"/>
          <p:nvPr>
            <p:ph idx="2" type="ctrTitle"/>
          </p:nvPr>
        </p:nvSpPr>
        <p:spPr>
          <a:xfrm flipH="1">
            <a:off x="5542275" y="1085086"/>
            <a:ext cx="21378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" name="Google Shape;68;p5"/>
          <p:cNvSpPr txBox="1"/>
          <p:nvPr>
            <p:ph idx="3" type="subTitle"/>
          </p:nvPr>
        </p:nvSpPr>
        <p:spPr>
          <a:xfrm flipH="1">
            <a:off x="5085825" y="1812749"/>
            <a:ext cx="3050700" cy="14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athway Gothic One"/>
              <a:buAutoNum type="arabi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/>
        </p:txBody>
      </p:sp>
      <p:sp>
        <p:nvSpPr>
          <p:cNvPr id="69" name="Google Shape;69;p5"/>
          <p:cNvSpPr txBox="1"/>
          <p:nvPr>
            <p:ph idx="4"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"/>
          <p:cNvSpPr/>
          <p:nvPr/>
        </p:nvSpPr>
        <p:spPr>
          <a:xfrm flipH="1">
            <a:off x="-741332" y="-713203"/>
            <a:ext cx="4256056" cy="4142923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166049" y="476298"/>
            <a:ext cx="304208" cy="310086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7"/>
          <p:cNvSpPr/>
          <p:nvPr/>
        </p:nvSpPr>
        <p:spPr>
          <a:xfrm>
            <a:off x="899477" y="-215697"/>
            <a:ext cx="741377" cy="755698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"/>
          <p:cNvSpPr/>
          <p:nvPr/>
        </p:nvSpPr>
        <p:spPr>
          <a:xfrm>
            <a:off x="7462202" y="4507253"/>
            <a:ext cx="741377" cy="755698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7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7"/>
          <p:cNvSpPr txBox="1"/>
          <p:nvPr>
            <p:ph idx="1" type="body"/>
          </p:nvPr>
        </p:nvSpPr>
        <p:spPr>
          <a:xfrm>
            <a:off x="720000" y="1129300"/>
            <a:ext cx="7704000" cy="3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xygen Light"/>
              <a:buAutoNum type="arabicPeriod"/>
              <a:defRPr sz="13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8"/>
          <p:cNvGrpSpPr/>
          <p:nvPr/>
        </p:nvGrpSpPr>
        <p:grpSpPr>
          <a:xfrm flipH="1">
            <a:off x="5807015" y="-636946"/>
            <a:ext cx="4224355" cy="5857441"/>
            <a:chOff x="2397737" y="2494825"/>
            <a:chExt cx="1808913" cy="2508325"/>
          </a:xfrm>
        </p:grpSpPr>
        <p:sp>
          <p:nvSpPr>
            <p:cNvPr id="81" name="Google Shape;81;p8"/>
            <p:cNvSpPr/>
            <p:nvPr/>
          </p:nvSpPr>
          <p:spPr>
            <a:xfrm>
              <a:off x="2588500" y="2494825"/>
              <a:ext cx="1618150" cy="2508325"/>
            </a:xfrm>
            <a:custGeom>
              <a:rect b="b" l="l" r="r" t="t"/>
              <a:pathLst>
                <a:path extrusionOk="0" h="100333" w="64726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3479675" y="3291600"/>
              <a:ext cx="402175" cy="497400"/>
            </a:xfrm>
            <a:custGeom>
              <a:rect b="b" l="l" r="r" t="t"/>
              <a:pathLst>
                <a:path extrusionOk="0" h="19896" w="16087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397737" y="2595675"/>
              <a:ext cx="1399375" cy="2407275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2588500" y="2924525"/>
              <a:ext cx="360850" cy="448075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3251150" y="2735850"/>
              <a:ext cx="480725" cy="39350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2702250" y="4516700"/>
              <a:ext cx="565000" cy="367425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471550" y="4318275"/>
              <a:ext cx="210050" cy="317525"/>
            </a:xfrm>
            <a:custGeom>
              <a:rect b="b" l="l" r="r" t="t"/>
              <a:pathLst>
                <a:path extrusionOk="0" h="12701" w="8402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683950" y="3624150"/>
              <a:ext cx="613625" cy="725100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/>
          <p:nvPr/>
        </p:nvSpPr>
        <p:spPr>
          <a:xfrm rot="10800000">
            <a:off x="-343975" y="1842925"/>
            <a:ext cx="4344379" cy="4229085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8"/>
          <p:cNvSpPr/>
          <p:nvPr/>
        </p:nvSpPr>
        <p:spPr>
          <a:xfrm rot="-1893416">
            <a:off x="611114" y="3819618"/>
            <a:ext cx="647272" cy="659916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8"/>
          <p:cNvSpPr/>
          <p:nvPr/>
        </p:nvSpPr>
        <p:spPr>
          <a:xfrm rot="-1893416">
            <a:off x="1456235" y="4261915"/>
            <a:ext cx="385362" cy="394973"/>
          </a:xfrm>
          <a:custGeom>
            <a:rect b="b" l="l" r="r" t="t"/>
            <a:pathLst>
              <a:path extrusionOk="0" h="7685" w="7498">
                <a:moveTo>
                  <a:pt x="3968" y="0"/>
                </a:moveTo>
                <a:cubicBezTo>
                  <a:pt x="3959" y="0"/>
                  <a:pt x="3950" y="1"/>
                  <a:pt x="3940" y="1"/>
                </a:cubicBezTo>
                <a:cubicBezTo>
                  <a:pt x="3899" y="1"/>
                  <a:pt x="3867" y="1"/>
                  <a:pt x="3834" y="9"/>
                </a:cubicBezTo>
                <a:cubicBezTo>
                  <a:pt x="3745" y="17"/>
                  <a:pt x="3663" y="33"/>
                  <a:pt x="3582" y="58"/>
                </a:cubicBezTo>
                <a:cubicBezTo>
                  <a:pt x="3541" y="74"/>
                  <a:pt x="3501" y="90"/>
                  <a:pt x="3468" y="107"/>
                </a:cubicBezTo>
                <a:cubicBezTo>
                  <a:pt x="3305" y="180"/>
                  <a:pt x="3199" y="286"/>
                  <a:pt x="3208" y="400"/>
                </a:cubicBezTo>
                <a:cubicBezTo>
                  <a:pt x="3208" y="579"/>
                  <a:pt x="3427" y="717"/>
                  <a:pt x="3729" y="758"/>
                </a:cubicBezTo>
                <a:lnTo>
                  <a:pt x="3745" y="1523"/>
                </a:lnTo>
                <a:cubicBezTo>
                  <a:pt x="3668" y="1515"/>
                  <a:pt x="3590" y="1512"/>
                  <a:pt x="3514" y="1512"/>
                </a:cubicBezTo>
                <a:cubicBezTo>
                  <a:pt x="2925" y="1512"/>
                  <a:pt x="2351" y="1729"/>
                  <a:pt x="1905" y="2125"/>
                </a:cubicBezTo>
                <a:lnTo>
                  <a:pt x="1156" y="1645"/>
                </a:lnTo>
                <a:cubicBezTo>
                  <a:pt x="1246" y="1458"/>
                  <a:pt x="1238" y="1279"/>
                  <a:pt x="1140" y="1214"/>
                </a:cubicBezTo>
                <a:cubicBezTo>
                  <a:pt x="1110" y="1200"/>
                  <a:pt x="1078" y="1194"/>
                  <a:pt x="1047" y="1194"/>
                </a:cubicBezTo>
                <a:cubicBezTo>
                  <a:pt x="983" y="1194"/>
                  <a:pt x="920" y="1219"/>
                  <a:pt x="871" y="1263"/>
                </a:cubicBezTo>
                <a:cubicBezTo>
                  <a:pt x="855" y="1271"/>
                  <a:pt x="830" y="1295"/>
                  <a:pt x="806" y="1311"/>
                </a:cubicBezTo>
                <a:cubicBezTo>
                  <a:pt x="765" y="1352"/>
                  <a:pt x="725" y="1393"/>
                  <a:pt x="692" y="1442"/>
                </a:cubicBezTo>
                <a:cubicBezTo>
                  <a:pt x="676" y="1458"/>
                  <a:pt x="660" y="1482"/>
                  <a:pt x="651" y="1499"/>
                </a:cubicBezTo>
                <a:cubicBezTo>
                  <a:pt x="497" y="1735"/>
                  <a:pt x="472" y="1987"/>
                  <a:pt x="594" y="2068"/>
                </a:cubicBezTo>
                <a:cubicBezTo>
                  <a:pt x="621" y="2085"/>
                  <a:pt x="650" y="2092"/>
                  <a:pt x="681" y="2092"/>
                </a:cubicBezTo>
                <a:cubicBezTo>
                  <a:pt x="776" y="2092"/>
                  <a:pt x="891" y="2022"/>
                  <a:pt x="1001" y="1906"/>
                </a:cubicBezTo>
                <a:lnTo>
                  <a:pt x="1693" y="2345"/>
                </a:lnTo>
                <a:cubicBezTo>
                  <a:pt x="1156" y="2964"/>
                  <a:pt x="969" y="3811"/>
                  <a:pt x="1205" y="4600"/>
                </a:cubicBezTo>
                <a:cubicBezTo>
                  <a:pt x="1205" y="4608"/>
                  <a:pt x="1205" y="4616"/>
                  <a:pt x="1213" y="4625"/>
                </a:cubicBezTo>
                <a:cubicBezTo>
                  <a:pt x="1221" y="4673"/>
                  <a:pt x="1238" y="4722"/>
                  <a:pt x="1254" y="4763"/>
                </a:cubicBezTo>
                <a:lnTo>
                  <a:pt x="489" y="5113"/>
                </a:lnTo>
                <a:cubicBezTo>
                  <a:pt x="402" y="4973"/>
                  <a:pt x="289" y="4888"/>
                  <a:pt x="197" y="4888"/>
                </a:cubicBezTo>
                <a:cubicBezTo>
                  <a:pt x="176" y="4888"/>
                  <a:pt x="156" y="4892"/>
                  <a:pt x="139" y="4901"/>
                </a:cubicBezTo>
                <a:cubicBezTo>
                  <a:pt x="8" y="4958"/>
                  <a:pt x="0" y="5194"/>
                  <a:pt x="106" y="5439"/>
                </a:cubicBezTo>
                <a:cubicBezTo>
                  <a:pt x="114" y="5463"/>
                  <a:pt x="122" y="5479"/>
                  <a:pt x="139" y="5496"/>
                </a:cubicBezTo>
                <a:cubicBezTo>
                  <a:pt x="163" y="5544"/>
                  <a:pt x="196" y="5593"/>
                  <a:pt x="228" y="5642"/>
                </a:cubicBezTo>
                <a:cubicBezTo>
                  <a:pt x="244" y="5658"/>
                  <a:pt x="269" y="5675"/>
                  <a:pt x="285" y="5699"/>
                </a:cubicBezTo>
                <a:cubicBezTo>
                  <a:pt x="329" y="5750"/>
                  <a:pt x="398" y="5780"/>
                  <a:pt x="468" y="5780"/>
                </a:cubicBezTo>
                <a:cubicBezTo>
                  <a:pt x="489" y="5780"/>
                  <a:pt x="509" y="5778"/>
                  <a:pt x="529" y="5772"/>
                </a:cubicBezTo>
                <a:cubicBezTo>
                  <a:pt x="627" y="5732"/>
                  <a:pt x="660" y="5561"/>
                  <a:pt x="603" y="5365"/>
                </a:cubicBezTo>
                <a:lnTo>
                  <a:pt x="1376" y="5023"/>
                </a:lnTo>
                <a:lnTo>
                  <a:pt x="1376" y="5032"/>
                </a:lnTo>
                <a:cubicBezTo>
                  <a:pt x="1408" y="5089"/>
                  <a:pt x="1441" y="5146"/>
                  <a:pt x="1482" y="5203"/>
                </a:cubicBezTo>
                <a:cubicBezTo>
                  <a:pt x="1490" y="5219"/>
                  <a:pt x="1498" y="5235"/>
                  <a:pt x="1514" y="5251"/>
                </a:cubicBezTo>
                <a:cubicBezTo>
                  <a:pt x="1539" y="5300"/>
                  <a:pt x="1571" y="5349"/>
                  <a:pt x="1612" y="5390"/>
                </a:cubicBezTo>
                <a:lnTo>
                  <a:pt x="1636" y="5422"/>
                </a:lnTo>
                <a:cubicBezTo>
                  <a:pt x="1677" y="5479"/>
                  <a:pt x="1718" y="5528"/>
                  <a:pt x="1767" y="5577"/>
                </a:cubicBezTo>
                <a:lnTo>
                  <a:pt x="1807" y="5610"/>
                </a:lnTo>
                <a:cubicBezTo>
                  <a:pt x="1840" y="5650"/>
                  <a:pt x="1881" y="5691"/>
                  <a:pt x="1921" y="5724"/>
                </a:cubicBezTo>
                <a:cubicBezTo>
                  <a:pt x="1938" y="5740"/>
                  <a:pt x="1946" y="5748"/>
                  <a:pt x="1962" y="5756"/>
                </a:cubicBezTo>
                <a:cubicBezTo>
                  <a:pt x="2011" y="5805"/>
                  <a:pt x="2068" y="5846"/>
                  <a:pt x="2125" y="5886"/>
                </a:cubicBezTo>
                <a:lnTo>
                  <a:pt x="2157" y="5911"/>
                </a:lnTo>
                <a:cubicBezTo>
                  <a:pt x="2206" y="5943"/>
                  <a:pt x="2255" y="5968"/>
                  <a:pt x="2304" y="6000"/>
                </a:cubicBezTo>
                <a:lnTo>
                  <a:pt x="2353" y="6025"/>
                </a:lnTo>
                <a:lnTo>
                  <a:pt x="2450" y="6074"/>
                </a:lnTo>
                <a:lnTo>
                  <a:pt x="2231" y="6847"/>
                </a:lnTo>
                <a:cubicBezTo>
                  <a:pt x="2187" y="6842"/>
                  <a:pt x="2144" y="6840"/>
                  <a:pt x="2103" y="6840"/>
                </a:cubicBezTo>
                <a:cubicBezTo>
                  <a:pt x="1861" y="6840"/>
                  <a:pt x="1671" y="6921"/>
                  <a:pt x="1636" y="7067"/>
                </a:cubicBezTo>
                <a:cubicBezTo>
                  <a:pt x="1604" y="7181"/>
                  <a:pt x="1677" y="7311"/>
                  <a:pt x="1807" y="7417"/>
                </a:cubicBezTo>
                <a:cubicBezTo>
                  <a:pt x="1840" y="7441"/>
                  <a:pt x="1881" y="7466"/>
                  <a:pt x="1913" y="7490"/>
                </a:cubicBezTo>
                <a:cubicBezTo>
                  <a:pt x="1986" y="7531"/>
                  <a:pt x="2068" y="7571"/>
                  <a:pt x="2149" y="7604"/>
                </a:cubicBezTo>
                <a:cubicBezTo>
                  <a:pt x="2182" y="7612"/>
                  <a:pt x="2214" y="7620"/>
                  <a:pt x="2255" y="7637"/>
                </a:cubicBezTo>
                <a:cubicBezTo>
                  <a:pt x="2375" y="7669"/>
                  <a:pt x="2493" y="7685"/>
                  <a:pt x="2601" y="7685"/>
                </a:cubicBezTo>
                <a:cubicBezTo>
                  <a:pt x="2845" y="7685"/>
                  <a:pt x="3038" y="7604"/>
                  <a:pt x="3077" y="7457"/>
                </a:cubicBezTo>
                <a:cubicBezTo>
                  <a:pt x="3118" y="7295"/>
                  <a:pt x="2947" y="7091"/>
                  <a:pt x="2670" y="6969"/>
                </a:cubicBezTo>
                <a:lnTo>
                  <a:pt x="2874" y="6236"/>
                </a:lnTo>
                <a:cubicBezTo>
                  <a:pt x="2914" y="6245"/>
                  <a:pt x="2963" y="6261"/>
                  <a:pt x="3020" y="6269"/>
                </a:cubicBezTo>
                <a:cubicBezTo>
                  <a:pt x="3185" y="6304"/>
                  <a:pt x="3353" y="6322"/>
                  <a:pt x="3523" y="6322"/>
                </a:cubicBezTo>
                <a:cubicBezTo>
                  <a:pt x="3673" y="6322"/>
                  <a:pt x="3824" y="6308"/>
                  <a:pt x="3973" y="6277"/>
                </a:cubicBezTo>
                <a:cubicBezTo>
                  <a:pt x="4103" y="6253"/>
                  <a:pt x="4233" y="6220"/>
                  <a:pt x="4363" y="6171"/>
                </a:cubicBezTo>
                <a:cubicBezTo>
                  <a:pt x="4404" y="6155"/>
                  <a:pt x="4445" y="6139"/>
                  <a:pt x="4486" y="6114"/>
                </a:cubicBezTo>
                <a:cubicBezTo>
                  <a:pt x="4575" y="6082"/>
                  <a:pt x="4657" y="6041"/>
                  <a:pt x="4738" y="5992"/>
                </a:cubicBezTo>
                <a:lnTo>
                  <a:pt x="5332" y="6668"/>
                </a:lnTo>
                <a:cubicBezTo>
                  <a:pt x="5169" y="6863"/>
                  <a:pt x="5112" y="7067"/>
                  <a:pt x="5210" y="7173"/>
                </a:cubicBezTo>
                <a:cubicBezTo>
                  <a:pt x="5248" y="7216"/>
                  <a:pt x="5307" y="7237"/>
                  <a:pt x="5377" y="7237"/>
                </a:cubicBezTo>
                <a:cubicBezTo>
                  <a:pt x="5516" y="7237"/>
                  <a:pt x="5702" y="7156"/>
                  <a:pt x="5869" y="7010"/>
                </a:cubicBezTo>
                <a:lnTo>
                  <a:pt x="5935" y="6953"/>
                </a:lnTo>
                <a:cubicBezTo>
                  <a:pt x="5983" y="6896"/>
                  <a:pt x="6024" y="6847"/>
                  <a:pt x="6065" y="6782"/>
                </a:cubicBezTo>
                <a:cubicBezTo>
                  <a:pt x="6081" y="6757"/>
                  <a:pt x="6097" y="6725"/>
                  <a:pt x="6114" y="6700"/>
                </a:cubicBezTo>
                <a:cubicBezTo>
                  <a:pt x="6171" y="6570"/>
                  <a:pt x="6179" y="6448"/>
                  <a:pt x="6114" y="6375"/>
                </a:cubicBezTo>
                <a:cubicBezTo>
                  <a:pt x="6076" y="6331"/>
                  <a:pt x="6016" y="6309"/>
                  <a:pt x="5944" y="6309"/>
                </a:cubicBezTo>
                <a:cubicBezTo>
                  <a:pt x="5844" y="6309"/>
                  <a:pt x="5719" y="6351"/>
                  <a:pt x="5601" y="6432"/>
                </a:cubicBezTo>
                <a:lnTo>
                  <a:pt x="5031" y="5789"/>
                </a:lnTo>
                <a:cubicBezTo>
                  <a:pt x="5055" y="5772"/>
                  <a:pt x="5072" y="5748"/>
                  <a:pt x="5096" y="5732"/>
                </a:cubicBezTo>
                <a:cubicBezTo>
                  <a:pt x="5308" y="5553"/>
                  <a:pt x="5479" y="5333"/>
                  <a:pt x="5617" y="5097"/>
                </a:cubicBezTo>
                <a:cubicBezTo>
                  <a:pt x="5658" y="5032"/>
                  <a:pt x="5690" y="4958"/>
                  <a:pt x="5715" y="4885"/>
                </a:cubicBezTo>
                <a:lnTo>
                  <a:pt x="6260" y="5007"/>
                </a:lnTo>
                <a:cubicBezTo>
                  <a:pt x="6244" y="5162"/>
                  <a:pt x="6301" y="5284"/>
                  <a:pt x="6382" y="5308"/>
                </a:cubicBezTo>
                <a:cubicBezTo>
                  <a:pt x="6390" y="5310"/>
                  <a:pt x="6398" y="5311"/>
                  <a:pt x="6406" y="5311"/>
                </a:cubicBezTo>
                <a:cubicBezTo>
                  <a:pt x="6506" y="5311"/>
                  <a:pt x="6613" y="5171"/>
                  <a:pt x="6651" y="4983"/>
                </a:cubicBezTo>
                <a:cubicBezTo>
                  <a:pt x="6659" y="4958"/>
                  <a:pt x="6659" y="4942"/>
                  <a:pt x="6667" y="4926"/>
                </a:cubicBezTo>
                <a:cubicBezTo>
                  <a:pt x="6667" y="4885"/>
                  <a:pt x="6675" y="4836"/>
                  <a:pt x="6667" y="4796"/>
                </a:cubicBezTo>
                <a:cubicBezTo>
                  <a:pt x="6667" y="4771"/>
                  <a:pt x="6667" y="4747"/>
                  <a:pt x="6659" y="4730"/>
                </a:cubicBezTo>
                <a:cubicBezTo>
                  <a:pt x="6643" y="4641"/>
                  <a:pt x="6602" y="4576"/>
                  <a:pt x="6545" y="4568"/>
                </a:cubicBezTo>
                <a:cubicBezTo>
                  <a:pt x="6538" y="4566"/>
                  <a:pt x="6531" y="4566"/>
                  <a:pt x="6524" y="4566"/>
                </a:cubicBezTo>
                <a:cubicBezTo>
                  <a:pt x="6442" y="4566"/>
                  <a:pt x="6362" y="4652"/>
                  <a:pt x="6309" y="4787"/>
                </a:cubicBezTo>
                <a:lnTo>
                  <a:pt x="5804" y="4673"/>
                </a:lnTo>
                <a:cubicBezTo>
                  <a:pt x="5829" y="4592"/>
                  <a:pt x="5853" y="4511"/>
                  <a:pt x="5869" y="4421"/>
                </a:cubicBezTo>
                <a:cubicBezTo>
                  <a:pt x="5886" y="4340"/>
                  <a:pt x="5902" y="4250"/>
                  <a:pt x="5910" y="4169"/>
                </a:cubicBezTo>
                <a:lnTo>
                  <a:pt x="5910" y="4087"/>
                </a:lnTo>
                <a:cubicBezTo>
                  <a:pt x="5910" y="4030"/>
                  <a:pt x="5918" y="3965"/>
                  <a:pt x="5918" y="3908"/>
                </a:cubicBezTo>
                <a:lnTo>
                  <a:pt x="5918" y="3819"/>
                </a:lnTo>
                <a:cubicBezTo>
                  <a:pt x="5918" y="3770"/>
                  <a:pt x="5918" y="3721"/>
                  <a:pt x="5910" y="3664"/>
                </a:cubicBezTo>
                <a:cubicBezTo>
                  <a:pt x="5910" y="3631"/>
                  <a:pt x="5902" y="3599"/>
                  <a:pt x="5894" y="3566"/>
                </a:cubicBezTo>
                <a:cubicBezTo>
                  <a:pt x="5886" y="3534"/>
                  <a:pt x="5886" y="3509"/>
                  <a:pt x="5878" y="3485"/>
                </a:cubicBezTo>
                <a:lnTo>
                  <a:pt x="6724" y="3176"/>
                </a:lnTo>
                <a:cubicBezTo>
                  <a:pt x="6857" y="3407"/>
                  <a:pt x="7033" y="3554"/>
                  <a:pt x="7183" y="3554"/>
                </a:cubicBezTo>
                <a:cubicBezTo>
                  <a:pt x="7207" y="3554"/>
                  <a:pt x="7231" y="3550"/>
                  <a:pt x="7253" y="3542"/>
                </a:cubicBezTo>
                <a:cubicBezTo>
                  <a:pt x="7449" y="3485"/>
                  <a:pt x="7498" y="3110"/>
                  <a:pt x="7359" y="2728"/>
                </a:cubicBezTo>
                <a:cubicBezTo>
                  <a:pt x="7343" y="2695"/>
                  <a:pt x="7335" y="2655"/>
                  <a:pt x="7319" y="2622"/>
                </a:cubicBezTo>
                <a:cubicBezTo>
                  <a:pt x="7278" y="2541"/>
                  <a:pt x="7237" y="2467"/>
                  <a:pt x="7188" y="2394"/>
                </a:cubicBezTo>
                <a:cubicBezTo>
                  <a:pt x="7164" y="2361"/>
                  <a:pt x="7139" y="2329"/>
                  <a:pt x="7107" y="2305"/>
                </a:cubicBezTo>
                <a:cubicBezTo>
                  <a:pt x="7009" y="2200"/>
                  <a:pt x="6906" y="2138"/>
                  <a:pt x="6811" y="2138"/>
                </a:cubicBezTo>
                <a:cubicBezTo>
                  <a:pt x="6787" y="2138"/>
                  <a:pt x="6763" y="2142"/>
                  <a:pt x="6741" y="2150"/>
                </a:cubicBezTo>
                <a:cubicBezTo>
                  <a:pt x="6578" y="2215"/>
                  <a:pt x="6521" y="2467"/>
                  <a:pt x="6570" y="2760"/>
                </a:cubicBezTo>
                <a:lnTo>
                  <a:pt x="5756" y="3062"/>
                </a:lnTo>
                <a:cubicBezTo>
                  <a:pt x="5747" y="3021"/>
                  <a:pt x="5731" y="2980"/>
                  <a:pt x="5715" y="2948"/>
                </a:cubicBezTo>
                <a:lnTo>
                  <a:pt x="5674" y="2874"/>
                </a:lnTo>
                <a:cubicBezTo>
                  <a:pt x="5650" y="2817"/>
                  <a:pt x="5625" y="2769"/>
                  <a:pt x="5601" y="2720"/>
                </a:cubicBezTo>
                <a:lnTo>
                  <a:pt x="5560" y="2655"/>
                </a:lnTo>
                <a:cubicBezTo>
                  <a:pt x="5528" y="2606"/>
                  <a:pt x="5495" y="2557"/>
                  <a:pt x="5454" y="2508"/>
                </a:cubicBezTo>
                <a:cubicBezTo>
                  <a:pt x="5446" y="2500"/>
                  <a:pt x="5438" y="2484"/>
                  <a:pt x="5430" y="2467"/>
                </a:cubicBezTo>
                <a:cubicBezTo>
                  <a:pt x="5381" y="2402"/>
                  <a:pt x="5324" y="2337"/>
                  <a:pt x="5267" y="2272"/>
                </a:cubicBezTo>
                <a:lnTo>
                  <a:pt x="5650" y="1954"/>
                </a:lnTo>
                <a:cubicBezTo>
                  <a:pt x="5730" y="2024"/>
                  <a:pt x="5819" y="2068"/>
                  <a:pt x="5890" y="2068"/>
                </a:cubicBezTo>
                <a:cubicBezTo>
                  <a:pt x="5919" y="2068"/>
                  <a:pt x="5946" y="2061"/>
                  <a:pt x="5967" y="2044"/>
                </a:cubicBezTo>
                <a:cubicBezTo>
                  <a:pt x="6049" y="1971"/>
                  <a:pt x="6008" y="1784"/>
                  <a:pt x="5878" y="1621"/>
                </a:cubicBezTo>
                <a:cubicBezTo>
                  <a:pt x="5861" y="1613"/>
                  <a:pt x="5853" y="1596"/>
                  <a:pt x="5837" y="1580"/>
                </a:cubicBezTo>
                <a:cubicBezTo>
                  <a:pt x="5804" y="1547"/>
                  <a:pt x="5772" y="1523"/>
                  <a:pt x="5739" y="1499"/>
                </a:cubicBezTo>
                <a:cubicBezTo>
                  <a:pt x="5723" y="1482"/>
                  <a:pt x="5699" y="1474"/>
                  <a:pt x="5682" y="1466"/>
                </a:cubicBezTo>
                <a:cubicBezTo>
                  <a:pt x="5651" y="1444"/>
                  <a:pt x="5612" y="1431"/>
                  <a:pt x="5573" y="1431"/>
                </a:cubicBezTo>
                <a:cubicBezTo>
                  <a:pt x="5541" y="1431"/>
                  <a:pt x="5508" y="1440"/>
                  <a:pt x="5479" y="1458"/>
                </a:cubicBezTo>
                <a:cubicBezTo>
                  <a:pt x="5414" y="1515"/>
                  <a:pt x="5430" y="1645"/>
                  <a:pt x="5503" y="1784"/>
                </a:cubicBezTo>
                <a:lnTo>
                  <a:pt x="5096" y="2117"/>
                </a:lnTo>
                <a:cubicBezTo>
                  <a:pt x="4836" y="1881"/>
                  <a:pt x="4526" y="1710"/>
                  <a:pt x="4193" y="1613"/>
                </a:cubicBezTo>
                <a:lnTo>
                  <a:pt x="4176" y="750"/>
                </a:lnTo>
                <a:cubicBezTo>
                  <a:pt x="4477" y="701"/>
                  <a:pt x="4697" y="546"/>
                  <a:pt x="4689" y="375"/>
                </a:cubicBezTo>
                <a:cubicBezTo>
                  <a:pt x="4689" y="168"/>
                  <a:pt x="4363" y="0"/>
                  <a:pt x="39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8"/>
          <p:cNvSpPr txBox="1"/>
          <p:nvPr>
            <p:ph type="title"/>
          </p:nvPr>
        </p:nvSpPr>
        <p:spPr>
          <a:xfrm>
            <a:off x="45600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/>
          <p:nvPr/>
        </p:nvSpPr>
        <p:spPr>
          <a:xfrm flipH="1" rot="-5400000">
            <a:off x="-788213" y="1351053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 txBox="1"/>
          <p:nvPr>
            <p:ph idx="1" type="subTitle"/>
          </p:nvPr>
        </p:nvSpPr>
        <p:spPr>
          <a:xfrm>
            <a:off x="1849500" y="1462225"/>
            <a:ext cx="54450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6" name="Google Shape;96;p9"/>
          <p:cNvSpPr txBox="1"/>
          <p:nvPr>
            <p:ph idx="2" type="body"/>
          </p:nvPr>
        </p:nvSpPr>
        <p:spPr>
          <a:xfrm>
            <a:off x="1489050" y="2459875"/>
            <a:ext cx="6165900" cy="23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athway Gothic One"/>
              <a:buAutoNum type="arabicPeriod"/>
              <a:defRPr sz="16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97" name="Google Shape;97;p9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/>
          <p:nvPr/>
        </p:nvSpPr>
        <p:spPr>
          <a:xfrm flipH="1" rot="-6322941">
            <a:off x="7395333" y="-77944"/>
            <a:ext cx="1861284" cy="2199417"/>
          </a:xfrm>
          <a:custGeom>
            <a:rect b="b" l="l" r="r" t="t"/>
            <a:pathLst>
              <a:path extrusionOk="0" h="29004" w="24545">
                <a:moveTo>
                  <a:pt x="6504" y="0"/>
                </a:moveTo>
                <a:cubicBezTo>
                  <a:pt x="3651" y="0"/>
                  <a:pt x="1218" y="4140"/>
                  <a:pt x="513" y="6438"/>
                </a:cubicBezTo>
                <a:cubicBezTo>
                  <a:pt x="8" y="8058"/>
                  <a:pt x="0" y="9865"/>
                  <a:pt x="733" y="11388"/>
                </a:cubicBezTo>
                <a:cubicBezTo>
                  <a:pt x="1881" y="13781"/>
                  <a:pt x="4689" y="15238"/>
                  <a:pt x="5259" y="17827"/>
                </a:cubicBezTo>
                <a:cubicBezTo>
                  <a:pt x="5634" y="19512"/>
                  <a:pt x="4950" y="21213"/>
                  <a:pt x="4461" y="22866"/>
                </a:cubicBezTo>
                <a:cubicBezTo>
                  <a:pt x="3973" y="24510"/>
                  <a:pt x="3737" y="26464"/>
                  <a:pt x="4811" y="27807"/>
                </a:cubicBezTo>
                <a:cubicBezTo>
                  <a:pt x="5473" y="28629"/>
                  <a:pt x="6503" y="29003"/>
                  <a:pt x="7563" y="29003"/>
                </a:cubicBezTo>
                <a:cubicBezTo>
                  <a:pt x="8341" y="29003"/>
                  <a:pt x="9134" y="28801"/>
                  <a:pt x="9810" y="28426"/>
                </a:cubicBezTo>
                <a:cubicBezTo>
                  <a:pt x="11405" y="27538"/>
                  <a:pt x="12455" y="25918"/>
                  <a:pt x="13269" y="24290"/>
                </a:cubicBezTo>
                <a:cubicBezTo>
                  <a:pt x="14083" y="22654"/>
                  <a:pt x="14759" y="20920"/>
                  <a:pt x="15891" y="19487"/>
                </a:cubicBezTo>
                <a:cubicBezTo>
                  <a:pt x="17071" y="17990"/>
                  <a:pt x="18683" y="16915"/>
                  <a:pt x="20189" y="15743"/>
                </a:cubicBezTo>
                <a:cubicBezTo>
                  <a:pt x="21695" y="14571"/>
                  <a:pt x="23160" y="13227"/>
                  <a:pt x="23852" y="11453"/>
                </a:cubicBezTo>
                <a:cubicBezTo>
                  <a:pt x="24544" y="9670"/>
                  <a:pt x="24235" y="7382"/>
                  <a:pt x="22696" y="6267"/>
                </a:cubicBezTo>
                <a:cubicBezTo>
                  <a:pt x="21166" y="5160"/>
                  <a:pt x="19074" y="5526"/>
                  <a:pt x="17201" y="5339"/>
                </a:cubicBezTo>
                <a:cubicBezTo>
                  <a:pt x="15402" y="5152"/>
                  <a:pt x="13733" y="4411"/>
                  <a:pt x="12211" y="3467"/>
                </a:cubicBezTo>
                <a:cubicBezTo>
                  <a:pt x="10689" y="2523"/>
                  <a:pt x="9386" y="1008"/>
                  <a:pt x="7758" y="276"/>
                </a:cubicBezTo>
                <a:cubicBezTo>
                  <a:pt x="7334" y="86"/>
                  <a:pt x="6914" y="0"/>
                  <a:pt x="65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0"/>
          <p:cNvSpPr txBox="1"/>
          <p:nvPr>
            <p:ph idx="1" type="body"/>
          </p:nvPr>
        </p:nvSpPr>
        <p:spPr>
          <a:xfrm>
            <a:off x="4357100" y="361325"/>
            <a:ext cx="4066800" cy="14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3600">
                <a:solidFill>
                  <a:schemeClr val="dk2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  <a:defRPr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9"/>
          <p:cNvGrpSpPr/>
          <p:nvPr/>
        </p:nvGrpSpPr>
        <p:grpSpPr>
          <a:xfrm>
            <a:off x="612273" y="-401710"/>
            <a:ext cx="1589730" cy="1612939"/>
            <a:chOff x="3605950" y="3926100"/>
            <a:chExt cx="657375" cy="667000"/>
          </a:xfrm>
        </p:grpSpPr>
        <p:sp>
          <p:nvSpPr>
            <p:cNvPr id="269" name="Google Shape;269;p29"/>
            <p:cNvSpPr/>
            <p:nvPr/>
          </p:nvSpPr>
          <p:spPr>
            <a:xfrm>
              <a:off x="3911275" y="4247025"/>
              <a:ext cx="344325" cy="233925"/>
            </a:xfrm>
            <a:custGeom>
              <a:rect b="b" l="l" r="r" t="t"/>
              <a:pathLst>
                <a:path extrusionOk="0" h="9357" w="13773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4205975" y="4437000"/>
              <a:ext cx="22550" cy="18000"/>
            </a:xfrm>
            <a:custGeom>
              <a:rect b="b" l="l" r="r" t="t"/>
              <a:pathLst>
                <a:path extrusionOk="0" h="720" w="902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4060075" y="4338325"/>
              <a:ext cx="184575" cy="150325"/>
            </a:xfrm>
            <a:custGeom>
              <a:rect b="b" l="l" r="r" t="t"/>
              <a:pathLst>
                <a:path extrusionOk="0" h="6013" w="7383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4192125" y="4369600"/>
              <a:ext cx="63625" cy="35750"/>
            </a:xfrm>
            <a:custGeom>
              <a:rect b="b" l="l" r="r" t="t"/>
              <a:pathLst>
                <a:path extrusionOk="0" h="1430" w="2545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3938175" y="4030200"/>
              <a:ext cx="325150" cy="290125"/>
            </a:xfrm>
            <a:custGeom>
              <a:rect b="b" l="l" r="r" t="t"/>
              <a:pathLst>
                <a:path extrusionOk="0" h="11605" w="13006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4209200" y="4073000"/>
              <a:ext cx="18850" cy="20525"/>
            </a:xfrm>
            <a:custGeom>
              <a:rect b="b" l="l" r="r" t="t"/>
              <a:pathLst>
                <a:path extrusionOk="0" h="821" w="754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4073375" y="4054925"/>
              <a:ext cx="184625" cy="143500"/>
            </a:xfrm>
            <a:custGeom>
              <a:rect b="b" l="l" r="r" t="t"/>
              <a:pathLst>
                <a:path extrusionOk="0" h="5740" w="7385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4143475" y="4030025"/>
              <a:ext cx="48350" cy="60825"/>
            </a:xfrm>
            <a:custGeom>
              <a:rect b="b" l="l" r="r" t="t"/>
              <a:pathLst>
                <a:path extrusionOk="0" h="2433" w="1934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3816750" y="4293575"/>
              <a:ext cx="108075" cy="299525"/>
            </a:xfrm>
            <a:custGeom>
              <a:rect b="b" l="l" r="r" t="t"/>
              <a:pathLst>
                <a:path extrusionOk="0" h="11981" w="4323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3850400" y="4567250"/>
              <a:ext cx="17750" cy="15150"/>
            </a:xfrm>
            <a:custGeom>
              <a:rect b="b" l="l" r="r" t="t"/>
              <a:pathLst>
                <a:path extrusionOk="0" h="606" w="71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3815150" y="4435825"/>
              <a:ext cx="87775" cy="156975"/>
            </a:xfrm>
            <a:custGeom>
              <a:rect b="b" l="l" r="r" t="t"/>
              <a:pathLst>
                <a:path extrusionOk="0" h="6279" w="3511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3889850" y="4540750"/>
              <a:ext cx="35775" cy="49800"/>
            </a:xfrm>
            <a:custGeom>
              <a:rect b="b" l="l" r="r" t="t"/>
              <a:pathLst>
                <a:path extrusionOk="0" h="1992" w="1431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3950400" y="4358775"/>
              <a:ext cx="121300" cy="174050"/>
            </a:xfrm>
            <a:custGeom>
              <a:rect b="b" l="l" r="r" t="t"/>
              <a:pathLst>
                <a:path extrusionOk="0" h="6962" w="4852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4033025" y="4517825"/>
              <a:ext cx="10400" cy="8825"/>
            </a:xfrm>
            <a:custGeom>
              <a:rect b="b" l="l" r="r" t="t"/>
              <a:pathLst>
                <a:path extrusionOk="0" h="353" w="416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3994700" y="4440325"/>
              <a:ext cx="57175" cy="94850"/>
            </a:xfrm>
            <a:custGeom>
              <a:rect b="b" l="l" r="r" t="t"/>
              <a:pathLst>
                <a:path extrusionOk="0" h="3794" w="2287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4040750" y="4491150"/>
              <a:ext cx="30950" cy="23550"/>
            </a:xfrm>
            <a:custGeom>
              <a:rect b="b" l="l" r="r" t="t"/>
              <a:pathLst>
                <a:path extrusionOk="0" h="942" w="1238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4042025" y="4241875"/>
              <a:ext cx="187325" cy="67300"/>
            </a:xfrm>
            <a:custGeom>
              <a:rect b="b" l="l" r="r" t="t"/>
              <a:pathLst>
                <a:path extrusionOk="0" h="2692" w="7493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4213250" y="4282900"/>
              <a:ext cx="9325" cy="8950"/>
            </a:xfrm>
            <a:custGeom>
              <a:rect b="b" l="l" r="r" t="t"/>
              <a:pathLst>
                <a:path extrusionOk="0" h="358" w="373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4124650" y="4257975"/>
              <a:ext cx="104200" cy="56200"/>
            </a:xfrm>
            <a:custGeom>
              <a:rect b="b" l="l" r="r" t="t"/>
              <a:pathLst>
                <a:path extrusionOk="0" h="2248" w="4168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4196625" y="4247875"/>
              <a:ext cx="31275" cy="20275"/>
            </a:xfrm>
            <a:custGeom>
              <a:rect b="b" l="l" r="r" t="t"/>
              <a:pathLst>
                <a:path extrusionOk="0" h="811" w="1251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3634450" y="4091550"/>
              <a:ext cx="226300" cy="136975"/>
            </a:xfrm>
            <a:custGeom>
              <a:rect b="b" l="l" r="r" t="t"/>
              <a:pathLst>
                <a:path extrusionOk="0" h="5479" w="9052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3649275" y="4109900"/>
              <a:ext cx="12825" cy="11250"/>
            </a:xfrm>
            <a:custGeom>
              <a:rect b="b" l="l" r="r" t="t"/>
              <a:pathLst>
                <a:path extrusionOk="0" h="450" w="513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3639625" y="4086000"/>
              <a:ext cx="122550" cy="91800"/>
            </a:xfrm>
            <a:custGeom>
              <a:rect b="b" l="l" r="r" t="t"/>
              <a:pathLst>
                <a:path extrusionOk="0" h="3672" w="4902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3634450" y="4142850"/>
              <a:ext cx="40450" cy="22000"/>
            </a:xfrm>
            <a:custGeom>
              <a:rect b="b" l="l" r="r" t="t"/>
              <a:pathLst>
                <a:path extrusionOk="0" h="880" w="1618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3605950" y="4212400"/>
              <a:ext cx="352225" cy="211775"/>
            </a:xfrm>
            <a:custGeom>
              <a:rect b="b" l="l" r="r" t="t"/>
              <a:pathLst>
                <a:path extrusionOk="0" h="8471" w="14089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3628500" y="4378450"/>
              <a:ext cx="22400" cy="18300"/>
            </a:xfrm>
            <a:custGeom>
              <a:rect b="b" l="l" r="r" t="t"/>
              <a:pathLst>
                <a:path extrusionOk="0" h="732" w="896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3613525" y="4290350"/>
              <a:ext cx="191000" cy="142000"/>
            </a:xfrm>
            <a:custGeom>
              <a:rect b="b" l="l" r="r" t="t"/>
              <a:pathLst>
                <a:path extrusionOk="0" h="5680" w="764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3605950" y="4309975"/>
              <a:ext cx="62825" cy="34025"/>
            </a:xfrm>
            <a:custGeom>
              <a:rect b="b" l="l" r="r" t="t"/>
              <a:pathLst>
                <a:path extrusionOk="0" h="1361" w="2513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3895825" y="3926100"/>
              <a:ext cx="89875" cy="249625"/>
            </a:xfrm>
            <a:custGeom>
              <a:rect b="b" l="l" r="r" t="t"/>
              <a:pathLst>
                <a:path extrusionOk="0" h="9985" w="3595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9"/>
            <p:cNvSpPr/>
            <p:nvPr/>
          </p:nvSpPr>
          <p:spPr>
            <a:xfrm>
              <a:off x="3924325" y="3934900"/>
              <a:ext cx="15475" cy="11500"/>
            </a:xfrm>
            <a:custGeom>
              <a:rect b="b" l="l" r="r" t="t"/>
              <a:pathLst>
                <a:path extrusionOk="0" h="460" w="619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3894200" y="3926250"/>
              <a:ext cx="72975" cy="130925"/>
            </a:xfrm>
            <a:custGeom>
              <a:rect b="b" l="l" r="r" t="t"/>
              <a:pathLst>
                <a:path extrusionOk="0" h="5237" w="2919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3956525" y="3928350"/>
              <a:ext cx="29825" cy="41250"/>
            </a:xfrm>
            <a:custGeom>
              <a:rect b="b" l="l" r="r" t="t"/>
              <a:pathLst>
                <a:path extrusionOk="0" h="1650" w="1193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3705650" y="4045050"/>
              <a:ext cx="466050" cy="424600"/>
            </a:xfrm>
            <a:custGeom>
              <a:rect b="b" l="l" r="r" t="t"/>
              <a:pathLst>
                <a:path extrusionOk="0" h="16984" w="18642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3688250" y="4141225"/>
              <a:ext cx="457850" cy="328525"/>
            </a:xfrm>
            <a:custGeom>
              <a:rect b="b" l="l" r="r" t="t"/>
              <a:pathLst>
                <a:path extrusionOk="0" h="13141" w="18314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9"/>
            <p:cNvSpPr/>
            <p:nvPr/>
          </p:nvSpPr>
          <p:spPr>
            <a:xfrm>
              <a:off x="3896775" y="4105350"/>
              <a:ext cx="155750" cy="122850"/>
            </a:xfrm>
            <a:custGeom>
              <a:rect b="b" l="l" r="r" t="t"/>
              <a:pathLst>
                <a:path extrusionOk="0" h="4914" w="623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9"/>
            <p:cNvSpPr/>
            <p:nvPr/>
          </p:nvSpPr>
          <p:spPr>
            <a:xfrm>
              <a:off x="3953800" y="4275675"/>
              <a:ext cx="60250" cy="47975"/>
            </a:xfrm>
            <a:custGeom>
              <a:rect b="b" l="l" r="r" t="t"/>
              <a:pathLst>
                <a:path extrusionOk="0" h="1919" w="241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4031900" y="4280275"/>
              <a:ext cx="60400" cy="73100"/>
            </a:xfrm>
            <a:custGeom>
              <a:rect b="b" l="l" r="r" t="t"/>
              <a:pathLst>
                <a:path extrusionOk="0" h="2924" w="2416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3782600" y="4189625"/>
              <a:ext cx="79750" cy="64000"/>
            </a:xfrm>
            <a:custGeom>
              <a:rect b="b" l="l" r="r" t="t"/>
              <a:pathLst>
                <a:path extrusionOk="0" h="2560" w="319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9"/>
          <p:cNvSpPr/>
          <p:nvPr/>
        </p:nvSpPr>
        <p:spPr>
          <a:xfrm>
            <a:off x="2996550" y="2968900"/>
            <a:ext cx="3150900" cy="971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9"/>
          <p:cNvSpPr txBox="1"/>
          <p:nvPr>
            <p:ph type="ctrTitle"/>
          </p:nvPr>
        </p:nvSpPr>
        <p:spPr>
          <a:xfrm>
            <a:off x="1745100" y="296450"/>
            <a:ext cx="5653800" cy="24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Project 4: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Predict West Nile Virus</a:t>
            </a:r>
            <a:endParaRPr sz="6000"/>
          </a:p>
        </p:txBody>
      </p:sp>
      <p:sp>
        <p:nvSpPr>
          <p:cNvPr id="309" name="Google Shape;309;p29"/>
          <p:cNvSpPr txBox="1"/>
          <p:nvPr>
            <p:ph idx="1" type="subTitle"/>
          </p:nvPr>
        </p:nvSpPr>
        <p:spPr>
          <a:xfrm>
            <a:off x="3062850" y="3086775"/>
            <a:ext cx="3018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Geh Si Rong, Lee Meng Chin, Teo Zhan Rui, Wee Zi Jian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310" name="Google Shape;310;p29"/>
          <p:cNvGrpSpPr/>
          <p:nvPr/>
        </p:nvGrpSpPr>
        <p:grpSpPr>
          <a:xfrm>
            <a:off x="7136806" y="3025555"/>
            <a:ext cx="903819" cy="915039"/>
            <a:chOff x="4304200" y="4312250"/>
            <a:chExt cx="191325" cy="193700"/>
          </a:xfrm>
        </p:grpSpPr>
        <p:sp>
          <p:nvSpPr>
            <p:cNvPr id="311" name="Google Shape;311;p29"/>
            <p:cNvSpPr/>
            <p:nvPr/>
          </p:nvSpPr>
          <p:spPr>
            <a:xfrm>
              <a:off x="4390025" y="4365900"/>
              <a:ext cx="105500" cy="55400"/>
            </a:xfrm>
            <a:custGeom>
              <a:rect b="b" l="l" r="r" t="t"/>
              <a:pathLst>
                <a:path extrusionOk="0" h="2216" w="422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4483525" y="4382550"/>
              <a:ext cx="5875" cy="5025"/>
            </a:xfrm>
            <a:custGeom>
              <a:rect b="b" l="l" r="r" t="t"/>
              <a:pathLst>
                <a:path extrusionOk="0" h="201" w="235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4435600" y="4378100"/>
              <a:ext cx="58800" cy="25475"/>
            </a:xfrm>
            <a:custGeom>
              <a:rect b="b" l="l" r="r" t="t"/>
              <a:pathLst>
                <a:path extrusionOk="0" h="1019" w="2352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4469575" y="4365750"/>
              <a:ext cx="15000" cy="15925"/>
            </a:xfrm>
            <a:custGeom>
              <a:rect b="b" l="l" r="r" t="t"/>
              <a:pathLst>
                <a:path extrusionOk="0" h="637" w="60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4386000" y="4312400"/>
              <a:ext cx="36425" cy="105025"/>
            </a:xfrm>
            <a:custGeom>
              <a:rect b="b" l="l" r="r" t="t"/>
              <a:pathLst>
                <a:path extrusionOk="0" h="4201" w="1457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4404700" y="4315175"/>
              <a:ext cx="6450" cy="5275"/>
            </a:xfrm>
            <a:custGeom>
              <a:rect b="b" l="l" r="r" t="t"/>
              <a:pathLst>
                <a:path extrusionOk="0" h="211" w="258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4400025" y="4312250"/>
              <a:ext cx="23675" cy="55300"/>
            </a:xfrm>
            <a:custGeom>
              <a:rect b="b" l="l" r="r" t="t"/>
              <a:pathLst>
                <a:path extrusionOk="0" h="2212" w="947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4386000" y="4314825"/>
              <a:ext cx="13400" cy="16450"/>
            </a:xfrm>
            <a:custGeom>
              <a:rect b="b" l="l" r="r" t="t"/>
              <a:pathLst>
                <a:path extrusionOk="0" h="658" w="536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4393100" y="4421750"/>
              <a:ext cx="67800" cy="71625"/>
            </a:xfrm>
            <a:custGeom>
              <a:rect b="b" l="l" r="r" t="t"/>
              <a:pathLst>
                <a:path extrusionOk="0" h="2865" w="2712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4445750" y="4485125"/>
              <a:ext cx="4700" cy="4125"/>
            </a:xfrm>
            <a:custGeom>
              <a:rect b="b" l="l" r="r" t="t"/>
              <a:pathLst>
                <a:path extrusionOk="0" h="165" w="188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4420975" y="4453900"/>
              <a:ext cx="33650" cy="40800"/>
            </a:xfrm>
            <a:custGeom>
              <a:rect b="b" l="l" r="r" t="t"/>
              <a:pathLst>
                <a:path extrusionOk="0" h="1632" w="1346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4446400" y="4471225"/>
              <a:ext cx="14500" cy="9650"/>
            </a:xfrm>
            <a:custGeom>
              <a:rect b="b" l="l" r="r" t="t"/>
              <a:pathLst>
                <a:path extrusionOk="0" h="386" w="58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4420150" y="4423350"/>
              <a:ext cx="53325" cy="21225"/>
            </a:xfrm>
            <a:custGeom>
              <a:rect b="b" l="l" r="r" t="t"/>
              <a:pathLst>
                <a:path extrusionOk="0" h="849" w="2133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4467925" y="4437375"/>
              <a:ext cx="3825" cy="2525"/>
            </a:xfrm>
            <a:custGeom>
              <a:rect b="b" l="l" r="r" t="t"/>
              <a:pathLst>
                <a:path extrusionOk="0" h="101" w="153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4444625" y="4429150"/>
              <a:ext cx="28675" cy="16850"/>
            </a:xfrm>
            <a:custGeom>
              <a:rect b="b" l="l" r="r" t="t"/>
              <a:pathLst>
                <a:path extrusionOk="0" h="674" w="1147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4464100" y="4427150"/>
              <a:ext cx="9050" cy="5575"/>
            </a:xfrm>
            <a:custGeom>
              <a:rect b="b" l="l" r="r" t="t"/>
              <a:pathLst>
                <a:path extrusionOk="0" h="223" w="362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4410325" y="4348150"/>
              <a:ext cx="48325" cy="41100"/>
            </a:xfrm>
            <a:custGeom>
              <a:rect b="b" l="l" r="r" t="t"/>
              <a:pathLst>
                <a:path extrusionOk="0" h="1644" w="1933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4450425" y="4354600"/>
              <a:ext cx="3225" cy="3075"/>
            </a:xfrm>
            <a:custGeom>
              <a:rect b="b" l="l" r="r" t="t"/>
              <a:pathLst>
                <a:path extrusionOk="0" h="123" w="129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4430450" y="4352025"/>
              <a:ext cx="27400" cy="20325"/>
            </a:xfrm>
            <a:custGeom>
              <a:rect b="b" l="l" r="r" t="t"/>
              <a:pathLst>
                <a:path extrusionOk="0" h="813" w="1096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4441550" y="4348150"/>
              <a:ext cx="7125" cy="8900"/>
            </a:xfrm>
            <a:custGeom>
              <a:rect b="b" l="l" r="r" t="t"/>
              <a:pathLst>
                <a:path extrusionOk="0" h="356" w="285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4304200" y="4418375"/>
              <a:ext cx="66850" cy="39700"/>
            </a:xfrm>
            <a:custGeom>
              <a:rect b="b" l="l" r="r" t="t"/>
              <a:pathLst>
                <a:path extrusionOk="0" h="1588" w="2674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4308700" y="4444450"/>
              <a:ext cx="3700" cy="3275"/>
            </a:xfrm>
            <a:custGeom>
              <a:rect b="b" l="l" r="r" t="t"/>
              <a:pathLst>
                <a:path extrusionOk="0" h="131" w="148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4305175" y="4432050"/>
              <a:ext cx="36575" cy="18875"/>
            </a:xfrm>
            <a:custGeom>
              <a:rect b="b" l="l" r="r" t="t"/>
              <a:pathLst>
                <a:path extrusionOk="0" h="755" w="1463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4312575" y="4447525"/>
              <a:ext cx="9350" cy="10475"/>
            </a:xfrm>
            <a:custGeom>
              <a:rect b="b" l="l" r="r" t="t"/>
              <a:pathLst>
                <a:path extrusionOk="0" h="419" w="374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4345575" y="4401950"/>
              <a:ext cx="49800" cy="102950"/>
            </a:xfrm>
            <a:custGeom>
              <a:rect b="b" l="l" r="r" t="t"/>
              <a:pathLst>
                <a:path extrusionOk="0" h="4118" w="1992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4363250" y="4497725"/>
              <a:ext cx="5875" cy="4900"/>
            </a:xfrm>
            <a:custGeom>
              <a:rect b="b" l="l" r="r" t="t"/>
              <a:pathLst>
                <a:path extrusionOk="0" h="196" w="235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4359425" y="4451150"/>
              <a:ext cx="24350" cy="54800"/>
            </a:xfrm>
            <a:custGeom>
              <a:rect b="b" l="l" r="r" t="t"/>
              <a:pathLst>
                <a:path extrusionOk="0" h="2192" w="974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4345575" y="4484700"/>
              <a:ext cx="15975" cy="14525"/>
            </a:xfrm>
            <a:custGeom>
              <a:rect b="b" l="l" r="r" t="t"/>
              <a:pathLst>
                <a:path extrusionOk="0" h="581" w="639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4315950" y="4342225"/>
              <a:ext cx="67825" cy="49275"/>
            </a:xfrm>
            <a:custGeom>
              <a:rect b="b" l="l" r="r" t="t"/>
              <a:pathLst>
                <a:path extrusionOk="0" h="1971" w="2713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4322075" y="4351700"/>
              <a:ext cx="3400" cy="4050"/>
            </a:xfrm>
            <a:custGeom>
              <a:rect b="b" l="l" r="r" t="t"/>
              <a:pathLst>
                <a:path extrusionOk="0" h="162" w="136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4317400" y="4348475"/>
              <a:ext cx="37550" cy="23875"/>
            </a:xfrm>
            <a:custGeom>
              <a:rect b="b" l="l" r="r" t="t"/>
              <a:pathLst>
                <a:path extrusionOk="0" h="955" w="1502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4327550" y="4342125"/>
              <a:ext cx="9525" cy="11525"/>
            </a:xfrm>
            <a:custGeom>
              <a:rect b="b" l="l" r="r" t="t"/>
              <a:pathLst>
                <a:path extrusionOk="0" h="461" w="381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4324650" y="4350500"/>
              <a:ext cx="138350" cy="121425"/>
            </a:xfrm>
            <a:custGeom>
              <a:rect b="b" l="l" r="r" t="t"/>
              <a:pathLst>
                <a:path extrusionOk="0" h="4857" w="5534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4335450" y="4374250"/>
              <a:ext cx="129475" cy="97300"/>
            </a:xfrm>
            <a:custGeom>
              <a:rect b="b" l="l" r="r" t="t"/>
              <a:pathLst>
                <a:path extrusionOk="0" h="3892" w="5179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4359925" y="4366275"/>
              <a:ext cx="41875" cy="40150"/>
            </a:xfrm>
            <a:custGeom>
              <a:rect b="b" l="l" r="r" t="t"/>
              <a:pathLst>
                <a:path extrusionOk="0" h="1606" w="1675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4404200" y="4401200"/>
              <a:ext cx="14525" cy="15550"/>
            </a:xfrm>
            <a:custGeom>
              <a:rect b="b" l="l" r="r" t="t"/>
              <a:pathLst>
                <a:path extrusionOk="0" h="622" w="581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4417400" y="4387600"/>
              <a:ext cx="23050" cy="17775"/>
            </a:xfrm>
            <a:custGeom>
              <a:rect b="b" l="l" r="r" t="t"/>
              <a:pathLst>
                <a:path extrusionOk="0" h="711" w="922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4353000" y="4420800"/>
              <a:ext cx="22875" cy="17550"/>
            </a:xfrm>
            <a:custGeom>
              <a:rect b="b" l="l" r="r" t="t"/>
              <a:pathLst>
                <a:path extrusionOk="0" h="702" w="915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8"/>
          <p:cNvSpPr txBox="1"/>
          <p:nvPr>
            <p:ph type="title"/>
          </p:nvPr>
        </p:nvSpPr>
        <p:spPr>
          <a:xfrm>
            <a:off x="1961425" y="92775"/>
            <a:ext cx="52212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WNV-Positive by Date</a:t>
            </a:r>
            <a:endParaRPr sz="3500"/>
          </a:p>
        </p:txBody>
      </p:sp>
      <p:pic>
        <p:nvPicPr>
          <p:cNvPr id="521" name="Google Shape;5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275" y="1022825"/>
            <a:ext cx="4505414" cy="357229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8"/>
          <p:cNvSpPr txBox="1"/>
          <p:nvPr>
            <p:ph idx="4294967295" type="body"/>
          </p:nvPr>
        </p:nvSpPr>
        <p:spPr>
          <a:xfrm>
            <a:off x="167175" y="1178700"/>
            <a:ext cx="4070400" cy="30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WNV-positive mosquitoes were most frequently caught in August and September each year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2007 and 2013 had the most number of WNV-positive mosquitoes caught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9"/>
          <p:cNvSpPr txBox="1"/>
          <p:nvPr>
            <p:ph type="title"/>
          </p:nvPr>
        </p:nvSpPr>
        <p:spPr>
          <a:xfrm>
            <a:off x="1961425" y="16575"/>
            <a:ext cx="52212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WNV-Positive by Location</a:t>
            </a:r>
            <a:endParaRPr sz="3500"/>
          </a:p>
        </p:txBody>
      </p:sp>
      <p:pic>
        <p:nvPicPr>
          <p:cNvPr id="528" name="Google Shape;5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88" y="788625"/>
            <a:ext cx="8059673" cy="419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0"/>
          <p:cNvSpPr txBox="1"/>
          <p:nvPr>
            <p:ph type="title"/>
          </p:nvPr>
        </p:nvSpPr>
        <p:spPr>
          <a:xfrm>
            <a:off x="1961425" y="16575"/>
            <a:ext cx="52212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WNV-Positive by Location</a:t>
            </a:r>
            <a:endParaRPr sz="3500"/>
          </a:p>
        </p:txBody>
      </p:sp>
      <p:pic>
        <p:nvPicPr>
          <p:cNvPr id="534" name="Google Shape;5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75" y="657975"/>
            <a:ext cx="6598450" cy="43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1"/>
          <p:cNvSpPr txBox="1"/>
          <p:nvPr>
            <p:ph type="title"/>
          </p:nvPr>
        </p:nvSpPr>
        <p:spPr>
          <a:xfrm>
            <a:off x="0" y="0"/>
            <a:ext cx="35946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Temperature</a:t>
            </a:r>
            <a:endParaRPr sz="3500"/>
          </a:p>
        </p:txBody>
      </p:sp>
      <p:pic>
        <p:nvPicPr>
          <p:cNvPr id="540" name="Google Shape;5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700" y="218313"/>
            <a:ext cx="5323650" cy="4706874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1"/>
          <p:cNvSpPr txBox="1"/>
          <p:nvPr>
            <p:ph idx="4294967295" type="body"/>
          </p:nvPr>
        </p:nvSpPr>
        <p:spPr>
          <a:xfrm>
            <a:off x="0" y="789025"/>
            <a:ext cx="3761700" cy="41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T</a:t>
            </a:r>
            <a:r>
              <a:rPr lang="en">
                <a:solidFill>
                  <a:schemeClr val="lt2"/>
                </a:solidFill>
              </a:rPr>
              <a:t>emperature has an impact on these 3 factors:</a:t>
            </a:r>
            <a:endParaRPr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>
                <a:solidFill>
                  <a:schemeClr val="lt2"/>
                </a:solidFill>
              </a:rPr>
              <a:t>Mosquito reproduction rate</a:t>
            </a:r>
            <a:endParaRPr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>
                <a:solidFill>
                  <a:schemeClr val="lt2"/>
                </a:solidFill>
              </a:rPr>
              <a:t>Mosquito biting rate</a:t>
            </a:r>
            <a:endParaRPr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>
                <a:solidFill>
                  <a:schemeClr val="lt2"/>
                </a:solidFill>
              </a:rPr>
              <a:t>Virus replication rate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Optimal temperature for WNV to spread is between 75.2 to 77 degrees Fahrenheit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Higher temperatures have both an immediate and delayed impact on the WNV-positive mosquito count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2"/>
          <p:cNvSpPr txBox="1"/>
          <p:nvPr>
            <p:ph type="title"/>
          </p:nvPr>
        </p:nvSpPr>
        <p:spPr>
          <a:xfrm>
            <a:off x="0" y="0"/>
            <a:ext cx="35946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Dew Point</a:t>
            </a:r>
            <a:endParaRPr sz="3500"/>
          </a:p>
        </p:txBody>
      </p:sp>
      <p:sp>
        <p:nvSpPr>
          <p:cNvPr id="547" name="Google Shape;547;p42"/>
          <p:cNvSpPr txBox="1"/>
          <p:nvPr>
            <p:ph idx="4294967295" type="body"/>
          </p:nvPr>
        </p:nvSpPr>
        <p:spPr>
          <a:xfrm>
            <a:off x="0" y="789025"/>
            <a:ext cx="3761700" cy="16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D</a:t>
            </a:r>
            <a:r>
              <a:rPr lang="en">
                <a:solidFill>
                  <a:schemeClr val="lt2"/>
                </a:solidFill>
              </a:rPr>
              <a:t>ew point tends to peak between July and September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Generally, higher dew points do result in higher WNV counts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48" name="Google Shape;5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700" y="223638"/>
            <a:ext cx="5259125" cy="4696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/>
          <p:nvPr>
            <p:ph type="title"/>
          </p:nvPr>
        </p:nvSpPr>
        <p:spPr>
          <a:xfrm>
            <a:off x="0" y="0"/>
            <a:ext cx="35946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Wet Bulb</a:t>
            </a:r>
            <a:endParaRPr sz="3500"/>
          </a:p>
        </p:txBody>
      </p:sp>
      <p:sp>
        <p:nvSpPr>
          <p:cNvPr id="554" name="Google Shape;554;p43"/>
          <p:cNvSpPr txBox="1"/>
          <p:nvPr>
            <p:ph idx="4294967295" type="body"/>
          </p:nvPr>
        </p:nvSpPr>
        <p:spPr>
          <a:xfrm>
            <a:off x="0" y="789025"/>
            <a:ext cx="3761700" cy="31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W</a:t>
            </a:r>
            <a:r>
              <a:rPr lang="en">
                <a:solidFill>
                  <a:schemeClr val="lt2"/>
                </a:solidFill>
              </a:rPr>
              <a:t>et bulb tends to peak between July and September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Generally, higher wet bulb temperatures are associated with higher levels of humidity, which offsets the higher temperatures, and thus results in higher WNV counts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55" name="Google Shape;5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675" y="235825"/>
            <a:ext cx="5229901" cy="467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/>
          <p:nvPr>
            <p:ph type="title"/>
          </p:nvPr>
        </p:nvSpPr>
        <p:spPr>
          <a:xfrm>
            <a:off x="0" y="0"/>
            <a:ext cx="35946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Precipitation</a:t>
            </a:r>
            <a:endParaRPr sz="3500"/>
          </a:p>
        </p:txBody>
      </p:sp>
      <p:sp>
        <p:nvSpPr>
          <p:cNvPr id="561" name="Google Shape;561;p44"/>
          <p:cNvSpPr txBox="1"/>
          <p:nvPr>
            <p:ph idx="4294967295" type="body"/>
          </p:nvPr>
        </p:nvSpPr>
        <p:spPr>
          <a:xfrm>
            <a:off x="0" y="789025"/>
            <a:ext cx="3761700" cy="31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Higher precipitation increases the amount of water surfaces for mosquitoes to breed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This explains the spikes in WNV-positive counts after periods of heavy precipitation as shown in the years 2009, 2011 and 2013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62" name="Google Shape;5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700" y="285150"/>
            <a:ext cx="5229901" cy="4573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5"/>
          <p:cNvSpPr txBox="1"/>
          <p:nvPr>
            <p:ph type="title"/>
          </p:nvPr>
        </p:nvSpPr>
        <p:spPr>
          <a:xfrm>
            <a:off x="0" y="0"/>
            <a:ext cx="35946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Wind</a:t>
            </a:r>
            <a:endParaRPr sz="3500"/>
          </a:p>
        </p:txBody>
      </p:sp>
      <p:sp>
        <p:nvSpPr>
          <p:cNvPr id="568" name="Google Shape;568;p45"/>
          <p:cNvSpPr txBox="1"/>
          <p:nvPr>
            <p:ph idx="4294967295" type="body"/>
          </p:nvPr>
        </p:nvSpPr>
        <p:spPr>
          <a:xfrm>
            <a:off x="0" y="789025"/>
            <a:ext cx="3761700" cy="31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Lower average wind speeds show a larger number of WNV-positive mosquitoes being detected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It is likely that fewer mosquitoes are detected when wind speeds are higher, and they are only detected by traps during lower wind speeds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69" name="Google Shape;5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525" y="314675"/>
            <a:ext cx="5377525" cy="451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6"/>
          <p:cNvSpPr txBox="1"/>
          <p:nvPr>
            <p:ph type="title"/>
          </p:nvPr>
        </p:nvSpPr>
        <p:spPr>
          <a:xfrm>
            <a:off x="0" y="0"/>
            <a:ext cx="35946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Weather Conditions</a:t>
            </a:r>
            <a:endParaRPr sz="3500"/>
          </a:p>
        </p:txBody>
      </p:sp>
      <p:sp>
        <p:nvSpPr>
          <p:cNvPr id="575" name="Google Shape;575;p46"/>
          <p:cNvSpPr txBox="1"/>
          <p:nvPr>
            <p:ph idx="4294967295" type="body"/>
          </p:nvPr>
        </p:nvSpPr>
        <p:spPr>
          <a:xfrm>
            <a:off x="0" y="789025"/>
            <a:ext cx="3761700" cy="31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Weather conditions associated with rain (thunderstorm, thunderstorm / rain, vicinity thunderstorm, rain, mist, haze) were </a:t>
            </a:r>
            <a:r>
              <a:rPr lang="en">
                <a:solidFill>
                  <a:schemeClr val="lt2"/>
                </a:solidFill>
              </a:rPr>
              <a:t>found</a:t>
            </a:r>
            <a:r>
              <a:rPr lang="en">
                <a:solidFill>
                  <a:schemeClr val="lt2"/>
                </a:solidFill>
              </a:rPr>
              <a:t> to be most highly correlated to the presence of WNV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76" name="Google Shape;5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700" y="484725"/>
            <a:ext cx="5327300" cy="417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7"/>
          <p:cNvSpPr txBox="1"/>
          <p:nvPr>
            <p:ph type="title"/>
          </p:nvPr>
        </p:nvSpPr>
        <p:spPr>
          <a:xfrm>
            <a:off x="0" y="0"/>
            <a:ext cx="34680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Top Features</a:t>
            </a:r>
            <a:endParaRPr sz="3500"/>
          </a:p>
        </p:txBody>
      </p:sp>
      <p:pic>
        <p:nvPicPr>
          <p:cNvPr id="582" name="Google Shape;5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125" y="281175"/>
            <a:ext cx="5500700" cy="4581149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7"/>
          <p:cNvSpPr txBox="1"/>
          <p:nvPr>
            <p:ph idx="4294967295" type="body"/>
          </p:nvPr>
        </p:nvSpPr>
        <p:spPr>
          <a:xfrm>
            <a:off x="0" y="664300"/>
            <a:ext cx="3588000" cy="31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T</a:t>
            </a:r>
            <a:r>
              <a:rPr lang="en">
                <a:solidFill>
                  <a:schemeClr val="lt2"/>
                </a:solidFill>
              </a:rPr>
              <a:t>emperature-related features were the most correlated with one another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R</a:t>
            </a:r>
            <a:r>
              <a:rPr lang="en">
                <a:solidFill>
                  <a:schemeClr val="lt2"/>
                </a:solidFill>
              </a:rPr>
              <a:t>olling average and time lags increases the correlation between the weather features and the WNV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84" name="Google Shape;58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238" y="3099550"/>
            <a:ext cx="2611525" cy="176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30"/>
          <p:cNvGrpSpPr/>
          <p:nvPr/>
        </p:nvGrpSpPr>
        <p:grpSpPr>
          <a:xfrm>
            <a:off x="2928349" y="1033600"/>
            <a:ext cx="1457400" cy="971700"/>
            <a:chOff x="3600450" y="1186000"/>
            <a:chExt cx="1457400" cy="971700"/>
          </a:xfrm>
        </p:grpSpPr>
        <p:sp>
          <p:nvSpPr>
            <p:cNvPr id="354" name="Google Shape;354;p30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5" name="Google Shape;355;p30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" name="Google Shape;356;p30"/>
            <p:cNvCxnSpPr>
              <a:stCxn id="354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7" name="Google Shape;357;p30"/>
          <p:cNvSpPr txBox="1"/>
          <p:nvPr>
            <p:ph idx="3" type="title"/>
          </p:nvPr>
        </p:nvSpPr>
        <p:spPr>
          <a:xfrm>
            <a:off x="2643625" y="346050"/>
            <a:ext cx="3856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58" name="Google Shape;358;p30"/>
          <p:cNvSpPr txBox="1"/>
          <p:nvPr>
            <p:ph type="title"/>
          </p:nvPr>
        </p:nvSpPr>
        <p:spPr>
          <a:xfrm>
            <a:off x="3549799" y="1230558"/>
            <a:ext cx="700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9" name="Google Shape;359;p30"/>
          <p:cNvSpPr txBox="1"/>
          <p:nvPr>
            <p:ph idx="2" type="subTitle"/>
          </p:nvPr>
        </p:nvSpPr>
        <p:spPr>
          <a:xfrm flipH="1">
            <a:off x="51525" y="1262211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grpSp>
        <p:nvGrpSpPr>
          <p:cNvPr id="360" name="Google Shape;360;p30"/>
          <p:cNvGrpSpPr/>
          <p:nvPr/>
        </p:nvGrpSpPr>
        <p:grpSpPr>
          <a:xfrm flipH="1">
            <a:off x="4637299" y="2648875"/>
            <a:ext cx="1457400" cy="971700"/>
            <a:chOff x="3600450" y="1186000"/>
            <a:chExt cx="1457400" cy="971700"/>
          </a:xfrm>
        </p:grpSpPr>
        <p:sp>
          <p:nvSpPr>
            <p:cNvPr id="361" name="Google Shape;361;p30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2" name="Google Shape;362;p30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" name="Google Shape;363;p30"/>
            <p:cNvCxnSpPr>
              <a:stCxn id="361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64" name="Google Shape;364;p30"/>
          <p:cNvGrpSpPr/>
          <p:nvPr/>
        </p:nvGrpSpPr>
        <p:grpSpPr>
          <a:xfrm>
            <a:off x="2928349" y="3491050"/>
            <a:ext cx="1457400" cy="971700"/>
            <a:chOff x="3600450" y="1186000"/>
            <a:chExt cx="1457400" cy="971700"/>
          </a:xfrm>
        </p:grpSpPr>
        <p:sp>
          <p:nvSpPr>
            <p:cNvPr id="365" name="Google Shape;365;p30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6" name="Google Shape;366;p30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30"/>
            <p:cNvCxnSpPr>
              <a:stCxn id="365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68" name="Google Shape;368;p30"/>
          <p:cNvSpPr txBox="1"/>
          <p:nvPr>
            <p:ph idx="5" type="subTitle"/>
          </p:nvPr>
        </p:nvSpPr>
        <p:spPr>
          <a:xfrm flipH="1">
            <a:off x="6190125" y="2834455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369" name="Google Shape;369;p30"/>
          <p:cNvSpPr txBox="1"/>
          <p:nvPr>
            <p:ph idx="7" type="subTitle"/>
          </p:nvPr>
        </p:nvSpPr>
        <p:spPr>
          <a:xfrm flipH="1">
            <a:off x="51525" y="3640685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Benefit Analysis</a:t>
            </a:r>
            <a:endParaRPr/>
          </a:p>
        </p:txBody>
      </p:sp>
      <p:sp>
        <p:nvSpPr>
          <p:cNvPr id="370" name="Google Shape;370;p30"/>
          <p:cNvSpPr txBox="1"/>
          <p:nvPr>
            <p:ph idx="8" type="title"/>
          </p:nvPr>
        </p:nvSpPr>
        <p:spPr>
          <a:xfrm>
            <a:off x="4772974" y="2848533"/>
            <a:ext cx="700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1" name="Google Shape;371;p30"/>
          <p:cNvSpPr txBox="1"/>
          <p:nvPr>
            <p:ph idx="9" type="title"/>
          </p:nvPr>
        </p:nvSpPr>
        <p:spPr>
          <a:xfrm>
            <a:off x="3549799" y="3683883"/>
            <a:ext cx="700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372" name="Google Shape;372;p30"/>
          <p:cNvGrpSpPr/>
          <p:nvPr/>
        </p:nvGrpSpPr>
        <p:grpSpPr>
          <a:xfrm flipH="1">
            <a:off x="4637299" y="1376763"/>
            <a:ext cx="1457400" cy="971700"/>
            <a:chOff x="3600450" y="1186000"/>
            <a:chExt cx="1457400" cy="971700"/>
          </a:xfrm>
        </p:grpSpPr>
        <p:sp>
          <p:nvSpPr>
            <p:cNvPr id="373" name="Google Shape;373;p30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4" name="Google Shape;374;p30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30"/>
            <p:cNvCxnSpPr>
              <a:stCxn id="373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6" name="Google Shape;376;p30"/>
          <p:cNvSpPr txBox="1"/>
          <p:nvPr>
            <p:ph idx="5" type="subTitle"/>
          </p:nvPr>
        </p:nvSpPr>
        <p:spPr>
          <a:xfrm flipH="1">
            <a:off x="6190125" y="1562343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</a:t>
            </a:r>
            <a:endParaRPr/>
          </a:p>
        </p:txBody>
      </p:sp>
      <p:sp>
        <p:nvSpPr>
          <p:cNvPr id="377" name="Google Shape;377;p30"/>
          <p:cNvSpPr txBox="1"/>
          <p:nvPr>
            <p:ph idx="8" type="title"/>
          </p:nvPr>
        </p:nvSpPr>
        <p:spPr>
          <a:xfrm>
            <a:off x="4772974" y="1576420"/>
            <a:ext cx="700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78" name="Google Shape;378;p30"/>
          <p:cNvGrpSpPr/>
          <p:nvPr/>
        </p:nvGrpSpPr>
        <p:grpSpPr>
          <a:xfrm>
            <a:off x="2928349" y="2260425"/>
            <a:ext cx="1457400" cy="971700"/>
            <a:chOff x="3600450" y="1186000"/>
            <a:chExt cx="1457400" cy="971700"/>
          </a:xfrm>
        </p:grpSpPr>
        <p:sp>
          <p:nvSpPr>
            <p:cNvPr id="379" name="Google Shape;379;p30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0" name="Google Shape;380;p30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30"/>
            <p:cNvCxnSpPr>
              <a:stCxn id="379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2" name="Google Shape;382;p30"/>
          <p:cNvSpPr txBox="1"/>
          <p:nvPr>
            <p:ph idx="7" type="subTitle"/>
          </p:nvPr>
        </p:nvSpPr>
        <p:spPr>
          <a:xfrm flipH="1">
            <a:off x="51525" y="2410060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383" name="Google Shape;383;p30"/>
          <p:cNvSpPr txBox="1"/>
          <p:nvPr>
            <p:ph idx="9" type="title"/>
          </p:nvPr>
        </p:nvSpPr>
        <p:spPr>
          <a:xfrm>
            <a:off x="3549799" y="2453258"/>
            <a:ext cx="700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84" name="Google Shape;384;p30"/>
          <p:cNvGrpSpPr/>
          <p:nvPr/>
        </p:nvGrpSpPr>
        <p:grpSpPr>
          <a:xfrm flipH="1">
            <a:off x="4637299" y="3830088"/>
            <a:ext cx="1457400" cy="971700"/>
            <a:chOff x="3600450" y="1186000"/>
            <a:chExt cx="1457400" cy="971700"/>
          </a:xfrm>
        </p:grpSpPr>
        <p:sp>
          <p:nvSpPr>
            <p:cNvPr id="385" name="Google Shape;385;p30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6" name="Google Shape;386;p30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7" name="Google Shape;387;p30"/>
            <p:cNvCxnSpPr>
              <a:stCxn id="385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8" name="Google Shape;388;p30"/>
          <p:cNvSpPr txBox="1"/>
          <p:nvPr>
            <p:ph idx="5" type="subTitle"/>
          </p:nvPr>
        </p:nvSpPr>
        <p:spPr>
          <a:xfrm flipH="1">
            <a:off x="6190125" y="4015668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/ Recommendations</a:t>
            </a:r>
            <a:endParaRPr/>
          </a:p>
        </p:txBody>
      </p:sp>
      <p:sp>
        <p:nvSpPr>
          <p:cNvPr id="389" name="Google Shape;389;p30"/>
          <p:cNvSpPr txBox="1"/>
          <p:nvPr>
            <p:ph idx="8" type="title"/>
          </p:nvPr>
        </p:nvSpPr>
        <p:spPr>
          <a:xfrm>
            <a:off x="4772974" y="4029745"/>
            <a:ext cx="700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8"/>
          <p:cNvSpPr txBox="1"/>
          <p:nvPr>
            <p:ph idx="8" type="title"/>
          </p:nvPr>
        </p:nvSpPr>
        <p:spPr>
          <a:xfrm>
            <a:off x="2886075" y="346050"/>
            <a:ext cx="3372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093625" y="1291150"/>
            <a:ext cx="73095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Models Tested: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Logistic Regression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K-Nearest Neighbors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Random Forest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Extra Trees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Support Vector Machine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XGBoost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9"/>
          <p:cNvSpPr txBox="1"/>
          <p:nvPr>
            <p:ph idx="8" type="title"/>
          </p:nvPr>
        </p:nvSpPr>
        <p:spPr>
          <a:xfrm>
            <a:off x="2886075" y="346050"/>
            <a:ext cx="3372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Results</a:t>
            </a:r>
            <a:endParaRPr/>
          </a:p>
        </p:txBody>
      </p:sp>
      <p:pic>
        <p:nvPicPr>
          <p:cNvPr id="596" name="Google Shape;5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13" y="1723900"/>
            <a:ext cx="5167475" cy="21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/>
          <p:nvPr/>
        </p:nvSpPr>
        <p:spPr>
          <a:xfrm>
            <a:off x="3977925" y="1193450"/>
            <a:ext cx="819900" cy="320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222" y="1506772"/>
            <a:ext cx="3306600" cy="26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0"/>
          <p:cNvSpPr txBox="1"/>
          <p:nvPr>
            <p:ph idx="8" type="title"/>
          </p:nvPr>
        </p:nvSpPr>
        <p:spPr>
          <a:xfrm>
            <a:off x="2886075" y="346050"/>
            <a:ext cx="3372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Submission Score</a:t>
            </a:r>
            <a:endParaRPr/>
          </a:p>
        </p:txBody>
      </p:sp>
      <p:sp>
        <p:nvSpPr>
          <p:cNvPr id="604" name="Google Shape;604;p50"/>
          <p:cNvSpPr txBox="1"/>
          <p:nvPr/>
        </p:nvSpPr>
        <p:spPr>
          <a:xfrm>
            <a:off x="1101400" y="1275375"/>
            <a:ext cx="4123800" cy="40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Using </a:t>
            </a: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XGBoost </a:t>
            </a: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with smote, our best parameters are: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{'sampling__k_neighbors': 5,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'xgb__alpha': 0.1,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'xgb__colsample_bytree': 0.9,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'xgb__gamma': 0.4,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'xgb__gpu_hist': 'gpu_hist',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'xgb__lambda': 0.2,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'xgb__learning_rate': 0.1,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'xgb__max_depth': 5,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'xgb__min_child_weight': 2,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'xgb__n_estimators': 100,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'xgb__n_jobs': -1,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'xgb__subsample': 0.8,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'xgb__verbosity': 2}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05" name="Google Shape;605;p50"/>
          <p:cNvSpPr/>
          <p:nvPr/>
        </p:nvSpPr>
        <p:spPr>
          <a:xfrm>
            <a:off x="4617125" y="2354850"/>
            <a:ext cx="1189500" cy="52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"/>
                <a:ea typeface="Hind"/>
                <a:cs typeface="Hind"/>
                <a:sym typeface="Hind"/>
              </a:rPr>
              <a:t>Kaggle Set</a:t>
            </a:r>
            <a:endParaRPr sz="1200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06" name="Google Shape;606;p50"/>
          <p:cNvSpPr txBox="1"/>
          <p:nvPr/>
        </p:nvSpPr>
        <p:spPr>
          <a:xfrm>
            <a:off x="6162250" y="2263950"/>
            <a:ext cx="255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Kaggle Score: 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1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Benefit Analysis</a:t>
            </a:r>
            <a:endParaRPr/>
          </a:p>
        </p:txBody>
      </p:sp>
      <p:sp>
        <p:nvSpPr>
          <p:cNvPr id="612" name="Google Shape;612;p51"/>
          <p:cNvSpPr txBox="1"/>
          <p:nvPr/>
        </p:nvSpPr>
        <p:spPr>
          <a:xfrm>
            <a:off x="917725" y="1101750"/>
            <a:ext cx="66810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Estimated Epidemic Cost: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Nationwide: $778 million over 15 years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Louisiana (2005): $20 million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Sacramento, California (2005): $2.98 million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Average cost per infected person: $18,000 -  $61,000 (depending on severity)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Cost of spraying: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Vector Control Cost: $701, 790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15 prevented WNV cases would justify the cost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675" y="1145297"/>
            <a:ext cx="5270400" cy="349170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2"/>
          <p:cNvSpPr txBox="1"/>
          <p:nvPr/>
        </p:nvSpPr>
        <p:spPr>
          <a:xfrm>
            <a:off x="2302325" y="270050"/>
            <a:ext cx="425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But is this enough?</a:t>
            </a:r>
            <a:endParaRPr b="1" sz="3600">
              <a:solidFill>
                <a:srgbClr val="660000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3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Benefit Analysis</a:t>
            </a:r>
            <a:endParaRPr/>
          </a:p>
        </p:txBody>
      </p:sp>
      <p:sp>
        <p:nvSpPr>
          <p:cNvPr id="624" name="Google Shape;624;p53"/>
          <p:cNvSpPr txBox="1"/>
          <p:nvPr/>
        </p:nvSpPr>
        <p:spPr>
          <a:xfrm>
            <a:off x="1111625" y="1336600"/>
            <a:ext cx="58485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Optimise spraying for weather conditions and months: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Lower wind speeds (reduces spray drift)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Temperatures below </a:t>
            </a:r>
            <a:r>
              <a:rPr lang="en" sz="1800">
                <a:solidFill>
                  <a:srgbClr val="FFFFFF"/>
                </a:solidFill>
              </a:rPr>
              <a:t>86°F (30</a:t>
            </a:r>
            <a:r>
              <a:rPr lang="en" sz="1800">
                <a:solidFill>
                  <a:srgbClr val="FFFFFF"/>
                </a:solidFill>
              </a:rPr>
              <a:t>°C)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Humidity above 45%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July to September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4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Benefit Analysis</a:t>
            </a:r>
            <a:endParaRPr/>
          </a:p>
        </p:txBody>
      </p:sp>
      <p:sp>
        <p:nvSpPr>
          <p:cNvPr id="630" name="Google Shape;630;p54"/>
          <p:cNvSpPr txBox="1"/>
          <p:nvPr/>
        </p:nvSpPr>
        <p:spPr>
          <a:xfrm>
            <a:off x="1111625" y="1336600"/>
            <a:ext cx="4409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Alternative Measures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Eliminate mosquito breeding grounds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Insect repellent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Long-sleeve shirts and long pants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5"/>
          <p:cNvSpPr txBox="1"/>
          <p:nvPr>
            <p:ph idx="15"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/ Recommendations</a:t>
            </a:r>
            <a:endParaRPr/>
          </a:p>
        </p:txBody>
      </p:sp>
      <p:sp>
        <p:nvSpPr>
          <p:cNvPr id="636" name="Google Shape;636;p55"/>
          <p:cNvSpPr txBox="1"/>
          <p:nvPr/>
        </p:nvSpPr>
        <p:spPr>
          <a:xfrm>
            <a:off x="1724250" y="1717500"/>
            <a:ext cx="56955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Pesticide spraying is not enough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Combination of spraying and alternative measures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ind"/>
              <a:buChar char="●"/>
            </a:pPr>
            <a:r>
              <a:rPr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Spray in the right weather conditions 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6"/>
          <p:cNvSpPr txBox="1"/>
          <p:nvPr>
            <p:ph type="title"/>
          </p:nvPr>
        </p:nvSpPr>
        <p:spPr>
          <a:xfrm>
            <a:off x="3197100" y="2508854"/>
            <a:ext cx="27498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642" name="Google Shape;642;p56"/>
          <p:cNvSpPr txBox="1"/>
          <p:nvPr/>
        </p:nvSpPr>
        <p:spPr>
          <a:xfrm>
            <a:off x="2938646" y="3787483"/>
            <a:ext cx="3266700" cy="78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643" name="Google Shape;643;p56"/>
          <p:cNvGrpSpPr/>
          <p:nvPr/>
        </p:nvGrpSpPr>
        <p:grpSpPr>
          <a:xfrm>
            <a:off x="386248" y="2763465"/>
            <a:ext cx="1589730" cy="1612939"/>
            <a:chOff x="3605950" y="3926100"/>
            <a:chExt cx="657375" cy="667000"/>
          </a:xfrm>
        </p:grpSpPr>
        <p:sp>
          <p:nvSpPr>
            <p:cNvPr id="644" name="Google Shape;644;p56"/>
            <p:cNvSpPr/>
            <p:nvPr/>
          </p:nvSpPr>
          <p:spPr>
            <a:xfrm>
              <a:off x="3911275" y="4247025"/>
              <a:ext cx="344325" cy="233925"/>
            </a:xfrm>
            <a:custGeom>
              <a:rect b="b" l="l" r="r" t="t"/>
              <a:pathLst>
                <a:path extrusionOk="0" h="9357" w="13773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6"/>
            <p:cNvSpPr/>
            <p:nvPr/>
          </p:nvSpPr>
          <p:spPr>
            <a:xfrm>
              <a:off x="4205975" y="4437000"/>
              <a:ext cx="22550" cy="18000"/>
            </a:xfrm>
            <a:custGeom>
              <a:rect b="b" l="l" r="r" t="t"/>
              <a:pathLst>
                <a:path extrusionOk="0" h="720" w="902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6"/>
            <p:cNvSpPr/>
            <p:nvPr/>
          </p:nvSpPr>
          <p:spPr>
            <a:xfrm>
              <a:off x="4060075" y="4338325"/>
              <a:ext cx="184575" cy="150325"/>
            </a:xfrm>
            <a:custGeom>
              <a:rect b="b" l="l" r="r" t="t"/>
              <a:pathLst>
                <a:path extrusionOk="0" h="6013" w="7383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6"/>
            <p:cNvSpPr/>
            <p:nvPr/>
          </p:nvSpPr>
          <p:spPr>
            <a:xfrm>
              <a:off x="4192125" y="4369600"/>
              <a:ext cx="63625" cy="35750"/>
            </a:xfrm>
            <a:custGeom>
              <a:rect b="b" l="l" r="r" t="t"/>
              <a:pathLst>
                <a:path extrusionOk="0" h="1430" w="2545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3938175" y="4030200"/>
              <a:ext cx="325150" cy="290125"/>
            </a:xfrm>
            <a:custGeom>
              <a:rect b="b" l="l" r="r" t="t"/>
              <a:pathLst>
                <a:path extrusionOk="0" h="11605" w="13006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6"/>
            <p:cNvSpPr/>
            <p:nvPr/>
          </p:nvSpPr>
          <p:spPr>
            <a:xfrm>
              <a:off x="4209200" y="4073000"/>
              <a:ext cx="18850" cy="20525"/>
            </a:xfrm>
            <a:custGeom>
              <a:rect b="b" l="l" r="r" t="t"/>
              <a:pathLst>
                <a:path extrusionOk="0" h="821" w="754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6"/>
            <p:cNvSpPr/>
            <p:nvPr/>
          </p:nvSpPr>
          <p:spPr>
            <a:xfrm>
              <a:off x="4073375" y="4054925"/>
              <a:ext cx="184625" cy="143500"/>
            </a:xfrm>
            <a:custGeom>
              <a:rect b="b" l="l" r="r" t="t"/>
              <a:pathLst>
                <a:path extrusionOk="0" h="5740" w="7385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6"/>
            <p:cNvSpPr/>
            <p:nvPr/>
          </p:nvSpPr>
          <p:spPr>
            <a:xfrm>
              <a:off x="4143475" y="4030025"/>
              <a:ext cx="48350" cy="60825"/>
            </a:xfrm>
            <a:custGeom>
              <a:rect b="b" l="l" r="r" t="t"/>
              <a:pathLst>
                <a:path extrusionOk="0" h="2433" w="1934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6"/>
            <p:cNvSpPr/>
            <p:nvPr/>
          </p:nvSpPr>
          <p:spPr>
            <a:xfrm>
              <a:off x="3816750" y="4293575"/>
              <a:ext cx="108075" cy="299525"/>
            </a:xfrm>
            <a:custGeom>
              <a:rect b="b" l="l" r="r" t="t"/>
              <a:pathLst>
                <a:path extrusionOk="0" h="11981" w="4323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6"/>
            <p:cNvSpPr/>
            <p:nvPr/>
          </p:nvSpPr>
          <p:spPr>
            <a:xfrm>
              <a:off x="3850400" y="4567250"/>
              <a:ext cx="17750" cy="15150"/>
            </a:xfrm>
            <a:custGeom>
              <a:rect b="b" l="l" r="r" t="t"/>
              <a:pathLst>
                <a:path extrusionOk="0" h="606" w="71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6"/>
            <p:cNvSpPr/>
            <p:nvPr/>
          </p:nvSpPr>
          <p:spPr>
            <a:xfrm>
              <a:off x="3815150" y="4435825"/>
              <a:ext cx="87775" cy="156975"/>
            </a:xfrm>
            <a:custGeom>
              <a:rect b="b" l="l" r="r" t="t"/>
              <a:pathLst>
                <a:path extrusionOk="0" h="6279" w="3511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6"/>
            <p:cNvSpPr/>
            <p:nvPr/>
          </p:nvSpPr>
          <p:spPr>
            <a:xfrm>
              <a:off x="3889850" y="4540750"/>
              <a:ext cx="35775" cy="49800"/>
            </a:xfrm>
            <a:custGeom>
              <a:rect b="b" l="l" r="r" t="t"/>
              <a:pathLst>
                <a:path extrusionOk="0" h="1992" w="1431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6"/>
            <p:cNvSpPr/>
            <p:nvPr/>
          </p:nvSpPr>
          <p:spPr>
            <a:xfrm>
              <a:off x="3950400" y="4358775"/>
              <a:ext cx="121300" cy="174050"/>
            </a:xfrm>
            <a:custGeom>
              <a:rect b="b" l="l" r="r" t="t"/>
              <a:pathLst>
                <a:path extrusionOk="0" h="6962" w="4852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6"/>
            <p:cNvSpPr/>
            <p:nvPr/>
          </p:nvSpPr>
          <p:spPr>
            <a:xfrm>
              <a:off x="4033025" y="4517825"/>
              <a:ext cx="10400" cy="8825"/>
            </a:xfrm>
            <a:custGeom>
              <a:rect b="b" l="l" r="r" t="t"/>
              <a:pathLst>
                <a:path extrusionOk="0" h="353" w="416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6"/>
            <p:cNvSpPr/>
            <p:nvPr/>
          </p:nvSpPr>
          <p:spPr>
            <a:xfrm>
              <a:off x="3994700" y="4440325"/>
              <a:ext cx="57175" cy="94850"/>
            </a:xfrm>
            <a:custGeom>
              <a:rect b="b" l="l" r="r" t="t"/>
              <a:pathLst>
                <a:path extrusionOk="0" h="3794" w="2287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6"/>
            <p:cNvSpPr/>
            <p:nvPr/>
          </p:nvSpPr>
          <p:spPr>
            <a:xfrm>
              <a:off x="4040750" y="4491150"/>
              <a:ext cx="30950" cy="23550"/>
            </a:xfrm>
            <a:custGeom>
              <a:rect b="b" l="l" r="r" t="t"/>
              <a:pathLst>
                <a:path extrusionOk="0" h="942" w="1238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6"/>
            <p:cNvSpPr/>
            <p:nvPr/>
          </p:nvSpPr>
          <p:spPr>
            <a:xfrm>
              <a:off x="4042025" y="4241875"/>
              <a:ext cx="187325" cy="67300"/>
            </a:xfrm>
            <a:custGeom>
              <a:rect b="b" l="l" r="r" t="t"/>
              <a:pathLst>
                <a:path extrusionOk="0" h="2692" w="7493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6"/>
            <p:cNvSpPr/>
            <p:nvPr/>
          </p:nvSpPr>
          <p:spPr>
            <a:xfrm>
              <a:off x="4213250" y="4282900"/>
              <a:ext cx="9325" cy="8950"/>
            </a:xfrm>
            <a:custGeom>
              <a:rect b="b" l="l" r="r" t="t"/>
              <a:pathLst>
                <a:path extrusionOk="0" h="358" w="373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6"/>
            <p:cNvSpPr/>
            <p:nvPr/>
          </p:nvSpPr>
          <p:spPr>
            <a:xfrm>
              <a:off x="4124650" y="4257975"/>
              <a:ext cx="104200" cy="56200"/>
            </a:xfrm>
            <a:custGeom>
              <a:rect b="b" l="l" r="r" t="t"/>
              <a:pathLst>
                <a:path extrusionOk="0" h="2248" w="4168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6"/>
            <p:cNvSpPr/>
            <p:nvPr/>
          </p:nvSpPr>
          <p:spPr>
            <a:xfrm>
              <a:off x="4196625" y="4247875"/>
              <a:ext cx="31275" cy="20275"/>
            </a:xfrm>
            <a:custGeom>
              <a:rect b="b" l="l" r="r" t="t"/>
              <a:pathLst>
                <a:path extrusionOk="0" h="811" w="1251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6"/>
            <p:cNvSpPr/>
            <p:nvPr/>
          </p:nvSpPr>
          <p:spPr>
            <a:xfrm>
              <a:off x="3634450" y="4091550"/>
              <a:ext cx="226300" cy="136975"/>
            </a:xfrm>
            <a:custGeom>
              <a:rect b="b" l="l" r="r" t="t"/>
              <a:pathLst>
                <a:path extrusionOk="0" h="5479" w="9052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6"/>
            <p:cNvSpPr/>
            <p:nvPr/>
          </p:nvSpPr>
          <p:spPr>
            <a:xfrm>
              <a:off x="3649275" y="4109900"/>
              <a:ext cx="12825" cy="11250"/>
            </a:xfrm>
            <a:custGeom>
              <a:rect b="b" l="l" r="r" t="t"/>
              <a:pathLst>
                <a:path extrusionOk="0" h="450" w="513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6"/>
            <p:cNvSpPr/>
            <p:nvPr/>
          </p:nvSpPr>
          <p:spPr>
            <a:xfrm>
              <a:off x="3639625" y="4086000"/>
              <a:ext cx="122550" cy="91800"/>
            </a:xfrm>
            <a:custGeom>
              <a:rect b="b" l="l" r="r" t="t"/>
              <a:pathLst>
                <a:path extrusionOk="0" h="3672" w="4902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6"/>
            <p:cNvSpPr/>
            <p:nvPr/>
          </p:nvSpPr>
          <p:spPr>
            <a:xfrm>
              <a:off x="3634450" y="4142850"/>
              <a:ext cx="40450" cy="22000"/>
            </a:xfrm>
            <a:custGeom>
              <a:rect b="b" l="l" r="r" t="t"/>
              <a:pathLst>
                <a:path extrusionOk="0" h="880" w="1618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6"/>
            <p:cNvSpPr/>
            <p:nvPr/>
          </p:nvSpPr>
          <p:spPr>
            <a:xfrm>
              <a:off x="3605950" y="4212400"/>
              <a:ext cx="352225" cy="211775"/>
            </a:xfrm>
            <a:custGeom>
              <a:rect b="b" l="l" r="r" t="t"/>
              <a:pathLst>
                <a:path extrusionOk="0" h="8471" w="14089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6"/>
            <p:cNvSpPr/>
            <p:nvPr/>
          </p:nvSpPr>
          <p:spPr>
            <a:xfrm>
              <a:off x="3628500" y="4378450"/>
              <a:ext cx="22400" cy="18300"/>
            </a:xfrm>
            <a:custGeom>
              <a:rect b="b" l="l" r="r" t="t"/>
              <a:pathLst>
                <a:path extrusionOk="0" h="732" w="896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6"/>
            <p:cNvSpPr/>
            <p:nvPr/>
          </p:nvSpPr>
          <p:spPr>
            <a:xfrm>
              <a:off x="3613525" y="4290350"/>
              <a:ext cx="191000" cy="142000"/>
            </a:xfrm>
            <a:custGeom>
              <a:rect b="b" l="l" r="r" t="t"/>
              <a:pathLst>
                <a:path extrusionOk="0" h="5680" w="764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6"/>
            <p:cNvSpPr/>
            <p:nvPr/>
          </p:nvSpPr>
          <p:spPr>
            <a:xfrm>
              <a:off x="3605950" y="4309975"/>
              <a:ext cx="62825" cy="34025"/>
            </a:xfrm>
            <a:custGeom>
              <a:rect b="b" l="l" r="r" t="t"/>
              <a:pathLst>
                <a:path extrusionOk="0" h="1361" w="2513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6"/>
            <p:cNvSpPr/>
            <p:nvPr/>
          </p:nvSpPr>
          <p:spPr>
            <a:xfrm>
              <a:off x="3895825" y="3926100"/>
              <a:ext cx="89875" cy="249625"/>
            </a:xfrm>
            <a:custGeom>
              <a:rect b="b" l="l" r="r" t="t"/>
              <a:pathLst>
                <a:path extrusionOk="0" h="9985" w="3595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6"/>
            <p:cNvSpPr/>
            <p:nvPr/>
          </p:nvSpPr>
          <p:spPr>
            <a:xfrm>
              <a:off x="3924325" y="3934900"/>
              <a:ext cx="15475" cy="11500"/>
            </a:xfrm>
            <a:custGeom>
              <a:rect b="b" l="l" r="r" t="t"/>
              <a:pathLst>
                <a:path extrusionOk="0" h="460" w="619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6"/>
            <p:cNvSpPr/>
            <p:nvPr/>
          </p:nvSpPr>
          <p:spPr>
            <a:xfrm>
              <a:off x="3894200" y="3926250"/>
              <a:ext cx="72975" cy="130925"/>
            </a:xfrm>
            <a:custGeom>
              <a:rect b="b" l="l" r="r" t="t"/>
              <a:pathLst>
                <a:path extrusionOk="0" h="5237" w="2919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6"/>
            <p:cNvSpPr/>
            <p:nvPr/>
          </p:nvSpPr>
          <p:spPr>
            <a:xfrm>
              <a:off x="3956525" y="3928350"/>
              <a:ext cx="29825" cy="41250"/>
            </a:xfrm>
            <a:custGeom>
              <a:rect b="b" l="l" r="r" t="t"/>
              <a:pathLst>
                <a:path extrusionOk="0" h="1650" w="1193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6"/>
            <p:cNvSpPr/>
            <p:nvPr/>
          </p:nvSpPr>
          <p:spPr>
            <a:xfrm>
              <a:off x="3705650" y="4045050"/>
              <a:ext cx="466050" cy="424600"/>
            </a:xfrm>
            <a:custGeom>
              <a:rect b="b" l="l" r="r" t="t"/>
              <a:pathLst>
                <a:path extrusionOk="0" h="16984" w="18642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6"/>
            <p:cNvSpPr/>
            <p:nvPr/>
          </p:nvSpPr>
          <p:spPr>
            <a:xfrm>
              <a:off x="3688250" y="4141225"/>
              <a:ext cx="457850" cy="328525"/>
            </a:xfrm>
            <a:custGeom>
              <a:rect b="b" l="l" r="r" t="t"/>
              <a:pathLst>
                <a:path extrusionOk="0" h="13141" w="18314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6"/>
            <p:cNvSpPr/>
            <p:nvPr/>
          </p:nvSpPr>
          <p:spPr>
            <a:xfrm>
              <a:off x="3896775" y="4105350"/>
              <a:ext cx="155750" cy="122850"/>
            </a:xfrm>
            <a:custGeom>
              <a:rect b="b" l="l" r="r" t="t"/>
              <a:pathLst>
                <a:path extrusionOk="0" h="4914" w="623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6"/>
            <p:cNvSpPr/>
            <p:nvPr/>
          </p:nvSpPr>
          <p:spPr>
            <a:xfrm>
              <a:off x="3953800" y="4275675"/>
              <a:ext cx="60250" cy="47975"/>
            </a:xfrm>
            <a:custGeom>
              <a:rect b="b" l="l" r="r" t="t"/>
              <a:pathLst>
                <a:path extrusionOk="0" h="1919" w="241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6"/>
            <p:cNvSpPr/>
            <p:nvPr/>
          </p:nvSpPr>
          <p:spPr>
            <a:xfrm>
              <a:off x="4031900" y="4280275"/>
              <a:ext cx="60400" cy="73100"/>
            </a:xfrm>
            <a:custGeom>
              <a:rect b="b" l="l" r="r" t="t"/>
              <a:pathLst>
                <a:path extrusionOk="0" h="2924" w="2416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6"/>
            <p:cNvSpPr/>
            <p:nvPr/>
          </p:nvSpPr>
          <p:spPr>
            <a:xfrm>
              <a:off x="3782600" y="4189625"/>
              <a:ext cx="79750" cy="64000"/>
            </a:xfrm>
            <a:custGeom>
              <a:rect b="b" l="l" r="r" t="t"/>
              <a:pathLst>
                <a:path extrusionOk="0" h="2560" w="319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56"/>
          <p:cNvGrpSpPr/>
          <p:nvPr/>
        </p:nvGrpSpPr>
        <p:grpSpPr>
          <a:xfrm>
            <a:off x="7025390" y="917146"/>
            <a:ext cx="1280829" cy="1299516"/>
            <a:chOff x="3605950" y="3926100"/>
            <a:chExt cx="657375" cy="667000"/>
          </a:xfrm>
        </p:grpSpPr>
        <p:sp>
          <p:nvSpPr>
            <p:cNvPr id="683" name="Google Shape;683;p56"/>
            <p:cNvSpPr/>
            <p:nvPr/>
          </p:nvSpPr>
          <p:spPr>
            <a:xfrm>
              <a:off x="3911275" y="4247025"/>
              <a:ext cx="344325" cy="233925"/>
            </a:xfrm>
            <a:custGeom>
              <a:rect b="b" l="l" r="r" t="t"/>
              <a:pathLst>
                <a:path extrusionOk="0" h="9357" w="13773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6"/>
            <p:cNvSpPr/>
            <p:nvPr/>
          </p:nvSpPr>
          <p:spPr>
            <a:xfrm>
              <a:off x="4205975" y="4437000"/>
              <a:ext cx="22550" cy="18000"/>
            </a:xfrm>
            <a:custGeom>
              <a:rect b="b" l="l" r="r" t="t"/>
              <a:pathLst>
                <a:path extrusionOk="0" h="720" w="902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6"/>
            <p:cNvSpPr/>
            <p:nvPr/>
          </p:nvSpPr>
          <p:spPr>
            <a:xfrm>
              <a:off x="4060075" y="4338325"/>
              <a:ext cx="184575" cy="150325"/>
            </a:xfrm>
            <a:custGeom>
              <a:rect b="b" l="l" r="r" t="t"/>
              <a:pathLst>
                <a:path extrusionOk="0" h="6013" w="7383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6"/>
            <p:cNvSpPr/>
            <p:nvPr/>
          </p:nvSpPr>
          <p:spPr>
            <a:xfrm>
              <a:off x="4192125" y="4369600"/>
              <a:ext cx="63625" cy="35750"/>
            </a:xfrm>
            <a:custGeom>
              <a:rect b="b" l="l" r="r" t="t"/>
              <a:pathLst>
                <a:path extrusionOk="0" h="1430" w="2545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6"/>
            <p:cNvSpPr/>
            <p:nvPr/>
          </p:nvSpPr>
          <p:spPr>
            <a:xfrm>
              <a:off x="3938175" y="4030200"/>
              <a:ext cx="325150" cy="290125"/>
            </a:xfrm>
            <a:custGeom>
              <a:rect b="b" l="l" r="r" t="t"/>
              <a:pathLst>
                <a:path extrusionOk="0" h="11605" w="13006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6"/>
            <p:cNvSpPr/>
            <p:nvPr/>
          </p:nvSpPr>
          <p:spPr>
            <a:xfrm>
              <a:off x="4209200" y="4073000"/>
              <a:ext cx="18850" cy="20525"/>
            </a:xfrm>
            <a:custGeom>
              <a:rect b="b" l="l" r="r" t="t"/>
              <a:pathLst>
                <a:path extrusionOk="0" h="821" w="754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6"/>
            <p:cNvSpPr/>
            <p:nvPr/>
          </p:nvSpPr>
          <p:spPr>
            <a:xfrm>
              <a:off x="4073375" y="4054925"/>
              <a:ext cx="184625" cy="143500"/>
            </a:xfrm>
            <a:custGeom>
              <a:rect b="b" l="l" r="r" t="t"/>
              <a:pathLst>
                <a:path extrusionOk="0" h="5740" w="7385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6"/>
            <p:cNvSpPr/>
            <p:nvPr/>
          </p:nvSpPr>
          <p:spPr>
            <a:xfrm>
              <a:off x="4143475" y="4030025"/>
              <a:ext cx="48350" cy="60825"/>
            </a:xfrm>
            <a:custGeom>
              <a:rect b="b" l="l" r="r" t="t"/>
              <a:pathLst>
                <a:path extrusionOk="0" h="2433" w="1934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6"/>
            <p:cNvSpPr/>
            <p:nvPr/>
          </p:nvSpPr>
          <p:spPr>
            <a:xfrm>
              <a:off x="3816750" y="4293575"/>
              <a:ext cx="108075" cy="299525"/>
            </a:xfrm>
            <a:custGeom>
              <a:rect b="b" l="l" r="r" t="t"/>
              <a:pathLst>
                <a:path extrusionOk="0" h="11981" w="4323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6"/>
            <p:cNvSpPr/>
            <p:nvPr/>
          </p:nvSpPr>
          <p:spPr>
            <a:xfrm>
              <a:off x="3850400" y="4567250"/>
              <a:ext cx="17750" cy="15150"/>
            </a:xfrm>
            <a:custGeom>
              <a:rect b="b" l="l" r="r" t="t"/>
              <a:pathLst>
                <a:path extrusionOk="0" h="606" w="71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6"/>
            <p:cNvSpPr/>
            <p:nvPr/>
          </p:nvSpPr>
          <p:spPr>
            <a:xfrm>
              <a:off x="3815150" y="4435825"/>
              <a:ext cx="87775" cy="156975"/>
            </a:xfrm>
            <a:custGeom>
              <a:rect b="b" l="l" r="r" t="t"/>
              <a:pathLst>
                <a:path extrusionOk="0" h="6279" w="3511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6"/>
            <p:cNvSpPr/>
            <p:nvPr/>
          </p:nvSpPr>
          <p:spPr>
            <a:xfrm>
              <a:off x="3889850" y="4540750"/>
              <a:ext cx="35775" cy="49800"/>
            </a:xfrm>
            <a:custGeom>
              <a:rect b="b" l="l" r="r" t="t"/>
              <a:pathLst>
                <a:path extrusionOk="0" h="1992" w="1431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6"/>
            <p:cNvSpPr/>
            <p:nvPr/>
          </p:nvSpPr>
          <p:spPr>
            <a:xfrm>
              <a:off x="3950400" y="4358775"/>
              <a:ext cx="121300" cy="174050"/>
            </a:xfrm>
            <a:custGeom>
              <a:rect b="b" l="l" r="r" t="t"/>
              <a:pathLst>
                <a:path extrusionOk="0" h="6962" w="4852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6"/>
            <p:cNvSpPr/>
            <p:nvPr/>
          </p:nvSpPr>
          <p:spPr>
            <a:xfrm>
              <a:off x="4033025" y="4517825"/>
              <a:ext cx="10400" cy="8825"/>
            </a:xfrm>
            <a:custGeom>
              <a:rect b="b" l="l" r="r" t="t"/>
              <a:pathLst>
                <a:path extrusionOk="0" h="353" w="416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6"/>
            <p:cNvSpPr/>
            <p:nvPr/>
          </p:nvSpPr>
          <p:spPr>
            <a:xfrm>
              <a:off x="3994700" y="4440325"/>
              <a:ext cx="57175" cy="94850"/>
            </a:xfrm>
            <a:custGeom>
              <a:rect b="b" l="l" r="r" t="t"/>
              <a:pathLst>
                <a:path extrusionOk="0" h="3794" w="2287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6"/>
            <p:cNvSpPr/>
            <p:nvPr/>
          </p:nvSpPr>
          <p:spPr>
            <a:xfrm>
              <a:off x="4040750" y="4491150"/>
              <a:ext cx="30950" cy="23550"/>
            </a:xfrm>
            <a:custGeom>
              <a:rect b="b" l="l" r="r" t="t"/>
              <a:pathLst>
                <a:path extrusionOk="0" h="942" w="1238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6"/>
            <p:cNvSpPr/>
            <p:nvPr/>
          </p:nvSpPr>
          <p:spPr>
            <a:xfrm>
              <a:off x="4042025" y="4241875"/>
              <a:ext cx="187325" cy="67300"/>
            </a:xfrm>
            <a:custGeom>
              <a:rect b="b" l="l" r="r" t="t"/>
              <a:pathLst>
                <a:path extrusionOk="0" h="2692" w="7493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6"/>
            <p:cNvSpPr/>
            <p:nvPr/>
          </p:nvSpPr>
          <p:spPr>
            <a:xfrm>
              <a:off x="4213250" y="4282900"/>
              <a:ext cx="9325" cy="8950"/>
            </a:xfrm>
            <a:custGeom>
              <a:rect b="b" l="l" r="r" t="t"/>
              <a:pathLst>
                <a:path extrusionOk="0" h="358" w="373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6"/>
            <p:cNvSpPr/>
            <p:nvPr/>
          </p:nvSpPr>
          <p:spPr>
            <a:xfrm>
              <a:off x="4124650" y="4257975"/>
              <a:ext cx="104200" cy="56200"/>
            </a:xfrm>
            <a:custGeom>
              <a:rect b="b" l="l" r="r" t="t"/>
              <a:pathLst>
                <a:path extrusionOk="0" h="2248" w="4168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6"/>
            <p:cNvSpPr/>
            <p:nvPr/>
          </p:nvSpPr>
          <p:spPr>
            <a:xfrm>
              <a:off x="4196625" y="4247875"/>
              <a:ext cx="31275" cy="20275"/>
            </a:xfrm>
            <a:custGeom>
              <a:rect b="b" l="l" r="r" t="t"/>
              <a:pathLst>
                <a:path extrusionOk="0" h="811" w="1251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6"/>
            <p:cNvSpPr/>
            <p:nvPr/>
          </p:nvSpPr>
          <p:spPr>
            <a:xfrm>
              <a:off x="3634450" y="4091550"/>
              <a:ext cx="226300" cy="136975"/>
            </a:xfrm>
            <a:custGeom>
              <a:rect b="b" l="l" r="r" t="t"/>
              <a:pathLst>
                <a:path extrusionOk="0" h="5479" w="9052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6"/>
            <p:cNvSpPr/>
            <p:nvPr/>
          </p:nvSpPr>
          <p:spPr>
            <a:xfrm>
              <a:off x="3649275" y="4109900"/>
              <a:ext cx="12825" cy="11250"/>
            </a:xfrm>
            <a:custGeom>
              <a:rect b="b" l="l" r="r" t="t"/>
              <a:pathLst>
                <a:path extrusionOk="0" h="450" w="513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6"/>
            <p:cNvSpPr/>
            <p:nvPr/>
          </p:nvSpPr>
          <p:spPr>
            <a:xfrm>
              <a:off x="3639625" y="4086000"/>
              <a:ext cx="122550" cy="91800"/>
            </a:xfrm>
            <a:custGeom>
              <a:rect b="b" l="l" r="r" t="t"/>
              <a:pathLst>
                <a:path extrusionOk="0" h="3672" w="4902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6"/>
            <p:cNvSpPr/>
            <p:nvPr/>
          </p:nvSpPr>
          <p:spPr>
            <a:xfrm>
              <a:off x="3634450" y="4142850"/>
              <a:ext cx="40450" cy="22000"/>
            </a:xfrm>
            <a:custGeom>
              <a:rect b="b" l="l" r="r" t="t"/>
              <a:pathLst>
                <a:path extrusionOk="0" h="880" w="1618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6"/>
            <p:cNvSpPr/>
            <p:nvPr/>
          </p:nvSpPr>
          <p:spPr>
            <a:xfrm>
              <a:off x="3605950" y="4212400"/>
              <a:ext cx="352225" cy="211775"/>
            </a:xfrm>
            <a:custGeom>
              <a:rect b="b" l="l" r="r" t="t"/>
              <a:pathLst>
                <a:path extrusionOk="0" h="8471" w="14089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6"/>
            <p:cNvSpPr/>
            <p:nvPr/>
          </p:nvSpPr>
          <p:spPr>
            <a:xfrm>
              <a:off x="3628500" y="4378450"/>
              <a:ext cx="22400" cy="18300"/>
            </a:xfrm>
            <a:custGeom>
              <a:rect b="b" l="l" r="r" t="t"/>
              <a:pathLst>
                <a:path extrusionOk="0" h="732" w="896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6"/>
            <p:cNvSpPr/>
            <p:nvPr/>
          </p:nvSpPr>
          <p:spPr>
            <a:xfrm>
              <a:off x="3613525" y="4290350"/>
              <a:ext cx="191000" cy="142000"/>
            </a:xfrm>
            <a:custGeom>
              <a:rect b="b" l="l" r="r" t="t"/>
              <a:pathLst>
                <a:path extrusionOk="0" h="5680" w="764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6"/>
            <p:cNvSpPr/>
            <p:nvPr/>
          </p:nvSpPr>
          <p:spPr>
            <a:xfrm>
              <a:off x="3605950" y="4309975"/>
              <a:ext cx="62825" cy="34025"/>
            </a:xfrm>
            <a:custGeom>
              <a:rect b="b" l="l" r="r" t="t"/>
              <a:pathLst>
                <a:path extrusionOk="0" h="1361" w="2513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6"/>
            <p:cNvSpPr/>
            <p:nvPr/>
          </p:nvSpPr>
          <p:spPr>
            <a:xfrm>
              <a:off x="3895825" y="3926100"/>
              <a:ext cx="89875" cy="249625"/>
            </a:xfrm>
            <a:custGeom>
              <a:rect b="b" l="l" r="r" t="t"/>
              <a:pathLst>
                <a:path extrusionOk="0" h="9985" w="3595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6"/>
            <p:cNvSpPr/>
            <p:nvPr/>
          </p:nvSpPr>
          <p:spPr>
            <a:xfrm>
              <a:off x="3924325" y="3934900"/>
              <a:ext cx="15475" cy="11500"/>
            </a:xfrm>
            <a:custGeom>
              <a:rect b="b" l="l" r="r" t="t"/>
              <a:pathLst>
                <a:path extrusionOk="0" h="460" w="619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6"/>
            <p:cNvSpPr/>
            <p:nvPr/>
          </p:nvSpPr>
          <p:spPr>
            <a:xfrm>
              <a:off x="3894200" y="3926250"/>
              <a:ext cx="72975" cy="130925"/>
            </a:xfrm>
            <a:custGeom>
              <a:rect b="b" l="l" r="r" t="t"/>
              <a:pathLst>
                <a:path extrusionOk="0" h="5237" w="2919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6"/>
            <p:cNvSpPr/>
            <p:nvPr/>
          </p:nvSpPr>
          <p:spPr>
            <a:xfrm>
              <a:off x="3956525" y="3928350"/>
              <a:ext cx="29825" cy="41250"/>
            </a:xfrm>
            <a:custGeom>
              <a:rect b="b" l="l" r="r" t="t"/>
              <a:pathLst>
                <a:path extrusionOk="0" h="1650" w="1193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6"/>
            <p:cNvSpPr/>
            <p:nvPr/>
          </p:nvSpPr>
          <p:spPr>
            <a:xfrm>
              <a:off x="3705650" y="4045050"/>
              <a:ext cx="466050" cy="424600"/>
            </a:xfrm>
            <a:custGeom>
              <a:rect b="b" l="l" r="r" t="t"/>
              <a:pathLst>
                <a:path extrusionOk="0" h="16984" w="18642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6"/>
            <p:cNvSpPr/>
            <p:nvPr/>
          </p:nvSpPr>
          <p:spPr>
            <a:xfrm>
              <a:off x="3688250" y="4141225"/>
              <a:ext cx="457850" cy="328525"/>
            </a:xfrm>
            <a:custGeom>
              <a:rect b="b" l="l" r="r" t="t"/>
              <a:pathLst>
                <a:path extrusionOk="0" h="13141" w="18314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6"/>
            <p:cNvSpPr/>
            <p:nvPr/>
          </p:nvSpPr>
          <p:spPr>
            <a:xfrm>
              <a:off x="3896775" y="4105350"/>
              <a:ext cx="155750" cy="122850"/>
            </a:xfrm>
            <a:custGeom>
              <a:rect b="b" l="l" r="r" t="t"/>
              <a:pathLst>
                <a:path extrusionOk="0" h="4914" w="623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6"/>
            <p:cNvSpPr/>
            <p:nvPr/>
          </p:nvSpPr>
          <p:spPr>
            <a:xfrm>
              <a:off x="3953800" y="4275675"/>
              <a:ext cx="60250" cy="47975"/>
            </a:xfrm>
            <a:custGeom>
              <a:rect b="b" l="l" r="r" t="t"/>
              <a:pathLst>
                <a:path extrusionOk="0" h="1919" w="241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6"/>
            <p:cNvSpPr/>
            <p:nvPr/>
          </p:nvSpPr>
          <p:spPr>
            <a:xfrm>
              <a:off x="4031900" y="4280275"/>
              <a:ext cx="60400" cy="73100"/>
            </a:xfrm>
            <a:custGeom>
              <a:rect b="b" l="l" r="r" t="t"/>
              <a:pathLst>
                <a:path extrusionOk="0" h="2924" w="2416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6"/>
            <p:cNvSpPr/>
            <p:nvPr/>
          </p:nvSpPr>
          <p:spPr>
            <a:xfrm>
              <a:off x="3782600" y="4189625"/>
              <a:ext cx="79750" cy="64000"/>
            </a:xfrm>
            <a:custGeom>
              <a:rect b="b" l="l" r="r" t="t"/>
              <a:pathLst>
                <a:path extrusionOk="0" h="2560" w="319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" name="Google Shape;721;p56"/>
          <p:cNvGrpSpPr/>
          <p:nvPr/>
        </p:nvGrpSpPr>
        <p:grpSpPr>
          <a:xfrm>
            <a:off x="7025401" y="189057"/>
            <a:ext cx="581245" cy="588480"/>
            <a:chOff x="4304200" y="4312250"/>
            <a:chExt cx="191325" cy="193700"/>
          </a:xfrm>
        </p:grpSpPr>
        <p:sp>
          <p:nvSpPr>
            <p:cNvPr id="722" name="Google Shape;722;p56"/>
            <p:cNvSpPr/>
            <p:nvPr/>
          </p:nvSpPr>
          <p:spPr>
            <a:xfrm>
              <a:off x="4390025" y="4365900"/>
              <a:ext cx="105500" cy="55400"/>
            </a:xfrm>
            <a:custGeom>
              <a:rect b="b" l="l" r="r" t="t"/>
              <a:pathLst>
                <a:path extrusionOk="0" h="2216" w="422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6"/>
            <p:cNvSpPr/>
            <p:nvPr/>
          </p:nvSpPr>
          <p:spPr>
            <a:xfrm>
              <a:off x="4483525" y="4382550"/>
              <a:ext cx="5875" cy="5025"/>
            </a:xfrm>
            <a:custGeom>
              <a:rect b="b" l="l" r="r" t="t"/>
              <a:pathLst>
                <a:path extrusionOk="0" h="201" w="235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6"/>
            <p:cNvSpPr/>
            <p:nvPr/>
          </p:nvSpPr>
          <p:spPr>
            <a:xfrm>
              <a:off x="4435600" y="4378100"/>
              <a:ext cx="58800" cy="25475"/>
            </a:xfrm>
            <a:custGeom>
              <a:rect b="b" l="l" r="r" t="t"/>
              <a:pathLst>
                <a:path extrusionOk="0" h="1019" w="2352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6"/>
            <p:cNvSpPr/>
            <p:nvPr/>
          </p:nvSpPr>
          <p:spPr>
            <a:xfrm>
              <a:off x="4469575" y="4365750"/>
              <a:ext cx="15000" cy="15925"/>
            </a:xfrm>
            <a:custGeom>
              <a:rect b="b" l="l" r="r" t="t"/>
              <a:pathLst>
                <a:path extrusionOk="0" h="637" w="60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6"/>
            <p:cNvSpPr/>
            <p:nvPr/>
          </p:nvSpPr>
          <p:spPr>
            <a:xfrm>
              <a:off x="4386000" y="4312400"/>
              <a:ext cx="36425" cy="105025"/>
            </a:xfrm>
            <a:custGeom>
              <a:rect b="b" l="l" r="r" t="t"/>
              <a:pathLst>
                <a:path extrusionOk="0" h="4201" w="1457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6"/>
            <p:cNvSpPr/>
            <p:nvPr/>
          </p:nvSpPr>
          <p:spPr>
            <a:xfrm>
              <a:off x="4404700" y="4315175"/>
              <a:ext cx="6450" cy="5275"/>
            </a:xfrm>
            <a:custGeom>
              <a:rect b="b" l="l" r="r" t="t"/>
              <a:pathLst>
                <a:path extrusionOk="0" h="211" w="258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6"/>
            <p:cNvSpPr/>
            <p:nvPr/>
          </p:nvSpPr>
          <p:spPr>
            <a:xfrm>
              <a:off x="4400025" y="4312250"/>
              <a:ext cx="23675" cy="55300"/>
            </a:xfrm>
            <a:custGeom>
              <a:rect b="b" l="l" r="r" t="t"/>
              <a:pathLst>
                <a:path extrusionOk="0" h="2212" w="947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6"/>
            <p:cNvSpPr/>
            <p:nvPr/>
          </p:nvSpPr>
          <p:spPr>
            <a:xfrm>
              <a:off x="4386000" y="4314825"/>
              <a:ext cx="13400" cy="16450"/>
            </a:xfrm>
            <a:custGeom>
              <a:rect b="b" l="l" r="r" t="t"/>
              <a:pathLst>
                <a:path extrusionOk="0" h="658" w="536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6"/>
            <p:cNvSpPr/>
            <p:nvPr/>
          </p:nvSpPr>
          <p:spPr>
            <a:xfrm>
              <a:off x="4393100" y="4421750"/>
              <a:ext cx="67800" cy="71625"/>
            </a:xfrm>
            <a:custGeom>
              <a:rect b="b" l="l" r="r" t="t"/>
              <a:pathLst>
                <a:path extrusionOk="0" h="2865" w="2712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6"/>
            <p:cNvSpPr/>
            <p:nvPr/>
          </p:nvSpPr>
          <p:spPr>
            <a:xfrm>
              <a:off x="4445750" y="4485125"/>
              <a:ext cx="4700" cy="4125"/>
            </a:xfrm>
            <a:custGeom>
              <a:rect b="b" l="l" r="r" t="t"/>
              <a:pathLst>
                <a:path extrusionOk="0" h="165" w="188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6"/>
            <p:cNvSpPr/>
            <p:nvPr/>
          </p:nvSpPr>
          <p:spPr>
            <a:xfrm>
              <a:off x="4420975" y="4453900"/>
              <a:ext cx="33650" cy="40800"/>
            </a:xfrm>
            <a:custGeom>
              <a:rect b="b" l="l" r="r" t="t"/>
              <a:pathLst>
                <a:path extrusionOk="0" h="1632" w="1346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6"/>
            <p:cNvSpPr/>
            <p:nvPr/>
          </p:nvSpPr>
          <p:spPr>
            <a:xfrm>
              <a:off x="4446400" y="4471225"/>
              <a:ext cx="14500" cy="9650"/>
            </a:xfrm>
            <a:custGeom>
              <a:rect b="b" l="l" r="r" t="t"/>
              <a:pathLst>
                <a:path extrusionOk="0" h="386" w="58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6"/>
            <p:cNvSpPr/>
            <p:nvPr/>
          </p:nvSpPr>
          <p:spPr>
            <a:xfrm>
              <a:off x="4420150" y="4423350"/>
              <a:ext cx="53325" cy="21225"/>
            </a:xfrm>
            <a:custGeom>
              <a:rect b="b" l="l" r="r" t="t"/>
              <a:pathLst>
                <a:path extrusionOk="0" h="849" w="2133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6"/>
            <p:cNvSpPr/>
            <p:nvPr/>
          </p:nvSpPr>
          <p:spPr>
            <a:xfrm>
              <a:off x="4467925" y="4437375"/>
              <a:ext cx="3825" cy="2525"/>
            </a:xfrm>
            <a:custGeom>
              <a:rect b="b" l="l" r="r" t="t"/>
              <a:pathLst>
                <a:path extrusionOk="0" h="101" w="153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6"/>
            <p:cNvSpPr/>
            <p:nvPr/>
          </p:nvSpPr>
          <p:spPr>
            <a:xfrm>
              <a:off x="4444625" y="4429150"/>
              <a:ext cx="28675" cy="16850"/>
            </a:xfrm>
            <a:custGeom>
              <a:rect b="b" l="l" r="r" t="t"/>
              <a:pathLst>
                <a:path extrusionOk="0" h="674" w="1147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6"/>
            <p:cNvSpPr/>
            <p:nvPr/>
          </p:nvSpPr>
          <p:spPr>
            <a:xfrm>
              <a:off x="4464100" y="4427150"/>
              <a:ext cx="9050" cy="5575"/>
            </a:xfrm>
            <a:custGeom>
              <a:rect b="b" l="l" r="r" t="t"/>
              <a:pathLst>
                <a:path extrusionOk="0" h="223" w="362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6"/>
            <p:cNvSpPr/>
            <p:nvPr/>
          </p:nvSpPr>
          <p:spPr>
            <a:xfrm>
              <a:off x="4410325" y="4348150"/>
              <a:ext cx="48325" cy="41100"/>
            </a:xfrm>
            <a:custGeom>
              <a:rect b="b" l="l" r="r" t="t"/>
              <a:pathLst>
                <a:path extrusionOk="0" h="1644" w="1933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6"/>
            <p:cNvSpPr/>
            <p:nvPr/>
          </p:nvSpPr>
          <p:spPr>
            <a:xfrm>
              <a:off x="4450425" y="4354600"/>
              <a:ext cx="3225" cy="3075"/>
            </a:xfrm>
            <a:custGeom>
              <a:rect b="b" l="l" r="r" t="t"/>
              <a:pathLst>
                <a:path extrusionOk="0" h="123" w="129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6"/>
            <p:cNvSpPr/>
            <p:nvPr/>
          </p:nvSpPr>
          <p:spPr>
            <a:xfrm>
              <a:off x="4430450" y="4352025"/>
              <a:ext cx="27400" cy="20325"/>
            </a:xfrm>
            <a:custGeom>
              <a:rect b="b" l="l" r="r" t="t"/>
              <a:pathLst>
                <a:path extrusionOk="0" h="813" w="1096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6"/>
            <p:cNvSpPr/>
            <p:nvPr/>
          </p:nvSpPr>
          <p:spPr>
            <a:xfrm>
              <a:off x="4441550" y="4348150"/>
              <a:ext cx="7125" cy="8900"/>
            </a:xfrm>
            <a:custGeom>
              <a:rect b="b" l="l" r="r" t="t"/>
              <a:pathLst>
                <a:path extrusionOk="0" h="356" w="285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6"/>
            <p:cNvSpPr/>
            <p:nvPr/>
          </p:nvSpPr>
          <p:spPr>
            <a:xfrm>
              <a:off x="4304200" y="4418375"/>
              <a:ext cx="66850" cy="39700"/>
            </a:xfrm>
            <a:custGeom>
              <a:rect b="b" l="l" r="r" t="t"/>
              <a:pathLst>
                <a:path extrusionOk="0" h="1588" w="2674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6"/>
            <p:cNvSpPr/>
            <p:nvPr/>
          </p:nvSpPr>
          <p:spPr>
            <a:xfrm>
              <a:off x="4308700" y="4444450"/>
              <a:ext cx="3700" cy="3275"/>
            </a:xfrm>
            <a:custGeom>
              <a:rect b="b" l="l" r="r" t="t"/>
              <a:pathLst>
                <a:path extrusionOk="0" h="131" w="148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6"/>
            <p:cNvSpPr/>
            <p:nvPr/>
          </p:nvSpPr>
          <p:spPr>
            <a:xfrm>
              <a:off x="4305175" y="4432050"/>
              <a:ext cx="36575" cy="18875"/>
            </a:xfrm>
            <a:custGeom>
              <a:rect b="b" l="l" r="r" t="t"/>
              <a:pathLst>
                <a:path extrusionOk="0" h="755" w="1463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6"/>
            <p:cNvSpPr/>
            <p:nvPr/>
          </p:nvSpPr>
          <p:spPr>
            <a:xfrm>
              <a:off x="4312575" y="4447525"/>
              <a:ext cx="9350" cy="10475"/>
            </a:xfrm>
            <a:custGeom>
              <a:rect b="b" l="l" r="r" t="t"/>
              <a:pathLst>
                <a:path extrusionOk="0" h="419" w="374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6"/>
            <p:cNvSpPr/>
            <p:nvPr/>
          </p:nvSpPr>
          <p:spPr>
            <a:xfrm>
              <a:off x="4345575" y="4401950"/>
              <a:ext cx="49800" cy="102950"/>
            </a:xfrm>
            <a:custGeom>
              <a:rect b="b" l="l" r="r" t="t"/>
              <a:pathLst>
                <a:path extrusionOk="0" h="4118" w="1992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6"/>
            <p:cNvSpPr/>
            <p:nvPr/>
          </p:nvSpPr>
          <p:spPr>
            <a:xfrm>
              <a:off x="4363250" y="4497725"/>
              <a:ext cx="5875" cy="4900"/>
            </a:xfrm>
            <a:custGeom>
              <a:rect b="b" l="l" r="r" t="t"/>
              <a:pathLst>
                <a:path extrusionOk="0" h="196" w="235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6"/>
            <p:cNvSpPr/>
            <p:nvPr/>
          </p:nvSpPr>
          <p:spPr>
            <a:xfrm>
              <a:off x="4359425" y="4451150"/>
              <a:ext cx="24350" cy="54800"/>
            </a:xfrm>
            <a:custGeom>
              <a:rect b="b" l="l" r="r" t="t"/>
              <a:pathLst>
                <a:path extrusionOk="0" h="2192" w="974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6"/>
            <p:cNvSpPr/>
            <p:nvPr/>
          </p:nvSpPr>
          <p:spPr>
            <a:xfrm>
              <a:off x="4345575" y="4484700"/>
              <a:ext cx="15975" cy="14525"/>
            </a:xfrm>
            <a:custGeom>
              <a:rect b="b" l="l" r="r" t="t"/>
              <a:pathLst>
                <a:path extrusionOk="0" h="581" w="639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6"/>
            <p:cNvSpPr/>
            <p:nvPr/>
          </p:nvSpPr>
          <p:spPr>
            <a:xfrm>
              <a:off x="4315950" y="4342225"/>
              <a:ext cx="67825" cy="49275"/>
            </a:xfrm>
            <a:custGeom>
              <a:rect b="b" l="l" r="r" t="t"/>
              <a:pathLst>
                <a:path extrusionOk="0" h="1971" w="2713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6"/>
            <p:cNvSpPr/>
            <p:nvPr/>
          </p:nvSpPr>
          <p:spPr>
            <a:xfrm>
              <a:off x="4322075" y="4351700"/>
              <a:ext cx="3400" cy="4050"/>
            </a:xfrm>
            <a:custGeom>
              <a:rect b="b" l="l" r="r" t="t"/>
              <a:pathLst>
                <a:path extrusionOk="0" h="162" w="136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6"/>
            <p:cNvSpPr/>
            <p:nvPr/>
          </p:nvSpPr>
          <p:spPr>
            <a:xfrm>
              <a:off x="4317400" y="4348475"/>
              <a:ext cx="37550" cy="23875"/>
            </a:xfrm>
            <a:custGeom>
              <a:rect b="b" l="l" r="r" t="t"/>
              <a:pathLst>
                <a:path extrusionOk="0" h="955" w="1502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6"/>
            <p:cNvSpPr/>
            <p:nvPr/>
          </p:nvSpPr>
          <p:spPr>
            <a:xfrm>
              <a:off x="4327550" y="4342125"/>
              <a:ext cx="9525" cy="11525"/>
            </a:xfrm>
            <a:custGeom>
              <a:rect b="b" l="l" r="r" t="t"/>
              <a:pathLst>
                <a:path extrusionOk="0" h="461" w="381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6"/>
            <p:cNvSpPr/>
            <p:nvPr/>
          </p:nvSpPr>
          <p:spPr>
            <a:xfrm>
              <a:off x="4324650" y="4350500"/>
              <a:ext cx="138350" cy="121425"/>
            </a:xfrm>
            <a:custGeom>
              <a:rect b="b" l="l" r="r" t="t"/>
              <a:pathLst>
                <a:path extrusionOk="0" h="4857" w="5534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6"/>
            <p:cNvSpPr/>
            <p:nvPr/>
          </p:nvSpPr>
          <p:spPr>
            <a:xfrm>
              <a:off x="4335450" y="4374250"/>
              <a:ext cx="129475" cy="97300"/>
            </a:xfrm>
            <a:custGeom>
              <a:rect b="b" l="l" r="r" t="t"/>
              <a:pathLst>
                <a:path extrusionOk="0" h="3892" w="5179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6"/>
            <p:cNvSpPr/>
            <p:nvPr/>
          </p:nvSpPr>
          <p:spPr>
            <a:xfrm>
              <a:off x="4359925" y="4366275"/>
              <a:ext cx="41875" cy="40150"/>
            </a:xfrm>
            <a:custGeom>
              <a:rect b="b" l="l" r="r" t="t"/>
              <a:pathLst>
                <a:path extrusionOk="0" h="1606" w="1675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6"/>
            <p:cNvSpPr/>
            <p:nvPr/>
          </p:nvSpPr>
          <p:spPr>
            <a:xfrm>
              <a:off x="4404200" y="4401200"/>
              <a:ext cx="14525" cy="15550"/>
            </a:xfrm>
            <a:custGeom>
              <a:rect b="b" l="l" r="r" t="t"/>
              <a:pathLst>
                <a:path extrusionOk="0" h="622" w="581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6"/>
            <p:cNvSpPr/>
            <p:nvPr/>
          </p:nvSpPr>
          <p:spPr>
            <a:xfrm>
              <a:off x="4417400" y="4387600"/>
              <a:ext cx="23050" cy="17775"/>
            </a:xfrm>
            <a:custGeom>
              <a:rect b="b" l="l" r="r" t="t"/>
              <a:pathLst>
                <a:path extrusionOk="0" h="711" w="922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6"/>
            <p:cNvSpPr/>
            <p:nvPr/>
          </p:nvSpPr>
          <p:spPr>
            <a:xfrm>
              <a:off x="4353000" y="4420800"/>
              <a:ext cx="22875" cy="17550"/>
            </a:xfrm>
            <a:custGeom>
              <a:rect b="b" l="l" r="r" t="t"/>
              <a:pathLst>
                <a:path extrusionOk="0" h="702" w="915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0" name="Google Shape;760;p56"/>
          <p:cNvSpPr/>
          <p:nvPr/>
        </p:nvSpPr>
        <p:spPr>
          <a:xfrm>
            <a:off x="2991600" y="3630250"/>
            <a:ext cx="3690000" cy="116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31"/>
          <p:cNvGrpSpPr/>
          <p:nvPr/>
        </p:nvGrpSpPr>
        <p:grpSpPr>
          <a:xfrm>
            <a:off x="7436748" y="3164090"/>
            <a:ext cx="1589730" cy="1612939"/>
            <a:chOff x="3605950" y="3926100"/>
            <a:chExt cx="657375" cy="667000"/>
          </a:xfrm>
        </p:grpSpPr>
        <p:sp>
          <p:nvSpPr>
            <p:cNvPr id="395" name="Google Shape;395;p31"/>
            <p:cNvSpPr/>
            <p:nvPr/>
          </p:nvSpPr>
          <p:spPr>
            <a:xfrm>
              <a:off x="3911275" y="4247025"/>
              <a:ext cx="344325" cy="233925"/>
            </a:xfrm>
            <a:custGeom>
              <a:rect b="b" l="l" r="r" t="t"/>
              <a:pathLst>
                <a:path extrusionOk="0" h="9357" w="13773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205975" y="4437000"/>
              <a:ext cx="22550" cy="18000"/>
            </a:xfrm>
            <a:custGeom>
              <a:rect b="b" l="l" r="r" t="t"/>
              <a:pathLst>
                <a:path extrusionOk="0" h="720" w="902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4060075" y="4338325"/>
              <a:ext cx="184575" cy="150325"/>
            </a:xfrm>
            <a:custGeom>
              <a:rect b="b" l="l" r="r" t="t"/>
              <a:pathLst>
                <a:path extrusionOk="0" h="6013" w="7383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4192125" y="4369600"/>
              <a:ext cx="63625" cy="35750"/>
            </a:xfrm>
            <a:custGeom>
              <a:rect b="b" l="l" r="r" t="t"/>
              <a:pathLst>
                <a:path extrusionOk="0" h="1430" w="2545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3938175" y="4030200"/>
              <a:ext cx="325150" cy="290125"/>
            </a:xfrm>
            <a:custGeom>
              <a:rect b="b" l="l" r="r" t="t"/>
              <a:pathLst>
                <a:path extrusionOk="0" h="11605" w="13006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4209200" y="4073000"/>
              <a:ext cx="18850" cy="20525"/>
            </a:xfrm>
            <a:custGeom>
              <a:rect b="b" l="l" r="r" t="t"/>
              <a:pathLst>
                <a:path extrusionOk="0" h="821" w="754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4073375" y="4054925"/>
              <a:ext cx="184625" cy="143500"/>
            </a:xfrm>
            <a:custGeom>
              <a:rect b="b" l="l" r="r" t="t"/>
              <a:pathLst>
                <a:path extrusionOk="0" h="5740" w="7385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4143475" y="4030025"/>
              <a:ext cx="48350" cy="60825"/>
            </a:xfrm>
            <a:custGeom>
              <a:rect b="b" l="l" r="r" t="t"/>
              <a:pathLst>
                <a:path extrusionOk="0" h="2433" w="1934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816750" y="4293575"/>
              <a:ext cx="108075" cy="299525"/>
            </a:xfrm>
            <a:custGeom>
              <a:rect b="b" l="l" r="r" t="t"/>
              <a:pathLst>
                <a:path extrusionOk="0" h="11981" w="4323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850400" y="4567250"/>
              <a:ext cx="17750" cy="15150"/>
            </a:xfrm>
            <a:custGeom>
              <a:rect b="b" l="l" r="r" t="t"/>
              <a:pathLst>
                <a:path extrusionOk="0" h="606" w="71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3815150" y="4435825"/>
              <a:ext cx="87775" cy="156975"/>
            </a:xfrm>
            <a:custGeom>
              <a:rect b="b" l="l" r="r" t="t"/>
              <a:pathLst>
                <a:path extrusionOk="0" h="6279" w="3511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889850" y="4540750"/>
              <a:ext cx="35775" cy="49800"/>
            </a:xfrm>
            <a:custGeom>
              <a:rect b="b" l="l" r="r" t="t"/>
              <a:pathLst>
                <a:path extrusionOk="0" h="1992" w="1431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950400" y="4358775"/>
              <a:ext cx="121300" cy="174050"/>
            </a:xfrm>
            <a:custGeom>
              <a:rect b="b" l="l" r="r" t="t"/>
              <a:pathLst>
                <a:path extrusionOk="0" h="6962" w="4852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4033025" y="4517825"/>
              <a:ext cx="10400" cy="8825"/>
            </a:xfrm>
            <a:custGeom>
              <a:rect b="b" l="l" r="r" t="t"/>
              <a:pathLst>
                <a:path extrusionOk="0" h="353" w="416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994700" y="4440325"/>
              <a:ext cx="57175" cy="94850"/>
            </a:xfrm>
            <a:custGeom>
              <a:rect b="b" l="l" r="r" t="t"/>
              <a:pathLst>
                <a:path extrusionOk="0" h="3794" w="2287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4040750" y="4491150"/>
              <a:ext cx="30950" cy="23550"/>
            </a:xfrm>
            <a:custGeom>
              <a:rect b="b" l="l" r="r" t="t"/>
              <a:pathLst>
                <a:path extrusionOk="0" h="942" w="1238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4042025" y="4241875"/>
              <a:ext cx="187325" cy="67300"/>
            </a:xfrm>
            <a:custGeom>
              <a:rect b="b" l="l" r="r" t="t"/>
              <a:pathLst>
                <a:path extrusionOk="0" h="2692" w="7493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4213250" y="4282900"/>
              <a:ext cx="9325" cy="8950"/>
            </a:xfrm>
            <a:custGeom>
              <a:rect b="b" l="l" r="r" t="t"/>
              <a:pathLst>
                <a:path extrusionOk="0" h="358" w="373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4124650" y="4257975"/>
              <a:ext cx="104200" cy="56200"/>
            </a:xfrm>
            <a:custGeom>
              <a:rect b="b" l="l" r="r" t="t"/>
              <a:pathLst>
                <a:path extrusionOk="0" h="2248" w="4168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4196625" y="4247875"/>
              <a:ext cx="31275" cy="20275"/>
            </a:xfrm>
            <a:custGeom>
              <a:rect b="b" l="l" r="r" t="t"/>
              <a:pathLst>
                <a:path extrusionOk="0" h="811" w="1251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634450" y="4091550"/>
              <a:ext cx="226300" cy="136975"/>
            </a:xfrm>
            <a:custGeom>
              <a:rect b="b" l="l" r="r" t="t"/>
              <a:pathLst>
                <a:path extrusionOk="0" h="5479" w="9052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649275" y="4109900"/>
              <a:ext cx="12825" cy="11250"/>
            </a:xfrm>
            <a:custGeom>
              <a:rect b="b" l="l" r="r" t="t"/>
              <a:pathLst>
                <a:path extrusionOk="0" h="450" w="513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639625" y="4086000"/>
              <a:ext cx="122550" cy="91800"/>
            </a:xfrm>
            <a:custGeom>
              <a:rect b="b" l="l" r="r" t="t"/>
              <a:pathLst>
                <a:path extrusionOk="0" h="3672" w="4902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634450" y="4142850"/>
              <a:ext cx="40450" cy="22000"/>
            </a:xfrm>
            <a:custGeom>
              <a:rect b="b" l="l" r="r" t="t"/>
              <a:pathLst>
                <a:path extrusionOk="0" h="880" w="1618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605950" y="4212400"/>
              <a:ext cx="352225" cy="211775"/>
            </a:xfrm>
            <a:custGeom>
              <a:rect b="b" l="l" r="r" t="t"/>
              <a:pathLst>
                <a:path extrusionOk="0" h="8471" w="14089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3628500" y="4378450"/>
              <a:ext cx="22400" cy="18300"/>
            </a:xfrm>
            <a:custGeom>
              <a:rect b="b" l="l" r="r" t="t"/>
              <a:pathLst>
                <a:path extrusionOk="0" h="732" w="896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3613525" y="4290350"/>
              <a:ext cx="191000" cy="142000"/>
            </a:xfrm>
            <a:custGeom>
              <a:rect b="b" l="l" r="r" t="t"/>
              <a:pathLst>
                <a:path extrusionOk="0" h="5680" w="764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3605950" y="4309975"/>
              <a:ext cx="62825" cy="34025"/>
            </a:xfrm>
            <a:custGeom>
              <a:rect b="b" l="l" r="r" t="t"/>
              <a:pathLst>
                <a:path extrusionOk="0" h="1361" w="2513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3895825" y="3926100"/>
              <a:ext cx="89875" cy="249625"/>
            </a:xfrm>
            <a:custGeom>
              <a:rect b="b" l="l" r="r" t="t"/>
              <a:pathLst>
                <a:path extrusionOk="0" h="9985" w="3595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3924325" y="3934900"/>
              <a:ext cx="15475" cy="11500"/>
            </a:xfrm>
            <a:custGeom>
              <a:rect b="b" l="l" r="r" t="t"/>
              <a:pathLst>
                <a:path extrusionOk="0" h="460" w="619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3894200" y="3926250"/>
              <a:ext cx="72975" cy="130925"/>
            </a:xfrm>
            <a:custGeom>
              <a:rect b="b" l="l" r="r" t="t"/>
              <a:pathLst>
                <a:path extrusionOk="0" h="5237" w="2919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3956525" y="3928350"/>
              <a:ext cx="29825" cy="41250"/>
            </a:xfrm>
            <a:custGeom>
              <a:rect b="b" l="l" r="r" t="t"/>
              <a:pathLst>
                <a:path extrusionOk="0" h="1650" w="1193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3705650" y="4045050"/>
              <a:ext cx="466050" cy="424600"/>
            </a:xfrm>
            <a:custGeom>
              <a:rect b="b" l="l" r="r" t="t"/>
              <a:pathLst>
                <a:path extrusionOk="0" h="16984" w="18642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3688250" y="4141225"/>
              <a:ext cx="457850" cy="328525"/>
            </a:xfrm>
            <a:custGeom>
              <a:rect b="b" l="l" r="r" t="t"/>
              <a:pathLst>
                <a:path extrusionOk="0" h="13141" w="18314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3896775" y="4105350"/>
              <a:ext cx="155750" cy="122850"/>
            </a:xfrm>
            <a:custGeom>
              <a:rect b="b" l="l" r="r" t="t"/>
              <a:pathLst>
                <a:path extrusionOk="0" h="4914" w="623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3953800" y="4275675"/>
              <a:ext cx="60250" cy="47975"/>
            </a:xfrm>
            <a:custGeom>
              <a:rect b="b" l="l" r="r" t="t"/>
              <a:pathLst>
                <a:path extrusionOk="0" h="1919" w="241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4031900" y="4280275"/>
              <a:ext cx="60400" cy="73100"/>
            </a:xfrm>
            <a:custGeom>
              <a:rect b="b" l="l" r="r" t="t"/>
              <a:pathLst>
                <a:path extrusionOk="0" h="2924" w="2416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3782600" y="4189625"/>
              <a:ext cx="79750" cy="64000"/>
            </a:xfrm>
            <a:custGeom>
              <a:rect b="b" l="l" r="r" t="t"/>
              <a:pathLst>
                <a:path extrusionOk="0" h="2560" w="319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31"/>
          <p:cNvSpPr txBox="1"/>
          <p:nvPr>
            <p:ph type="title"/>
          </p:nvPr>
        </p:nvSpPr>
        <p:spPr>
          <a:xfrm>
            <a:off x="942275" y="757950"/>
            <a:ext cx="3275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434" name="Google Shape;434;p31"/>
          <p:cNvSpPr txBox="1"/>
          <p:nvPr>
            <p:ph idx="1" type="body"/>
          </p:nvPr>
        </p:nvSpPr>
        <p:spPr>
          <a:xfrm>
            <a:off x="942275" y="1513650"/>
            <a:ext cx="6864600" cy="3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West Nile virus (WNV) is a mosquito-borne illness that can cause severe neurological disease and death in humans.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Since 2004, the Chicago Department of Public Health has increased surveillance and control efforts in a bid to prevent transmission of this virus.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Given weather, location, testing, and spraying data, our goal is to </a:t>
            </a:r>
            <a:r>
              <a:rPr b="1" lang="en"/>
              <a:t>predict whether the WNV is present</a:t>
            </a:r>
            <a:r>
              <a:rPr lang="en"/>
              <a:t> in a given location.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Based on our predictions, we will devise a cost effective strategy to deploy pesticides in WNV-hotspots.</a:t>
            </a:r>
            <a:endParaRPr/>
          </a:p>
        </p:txBody>
      </p:sp>
      <p:sp>
        <p:nvSpPr>
          <p:cNvPr id="435" name="Google Shape;435;p31"/>
          <p:cNvSpPr/>
          <p:nvPr/>
        </p:nvSpPr>
        <p:spPr>
          <a:xfrm>
            <a:off x="458163" y="540000"/>
            <a:ext cx="523677" cy="536723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31"/>
          <p:cNvGrpSpPr/>
          <p:nvPr/>
        </p:nvGrpSpPr>
        <p:grpSpPr>
          <a:xfrm>
            <a:off x="7246456" y="751018"/>
            <a:ext cx="903819" cy="915039"/>
            <a:chOff x="4304200" y="4312250"/>
            <a:chExt cx="191325" cy="193700"/>
          </a:xfrm>
        </p:grpSpPr>
        <p:sp>
          <p:nvSpPr>
            <p:cNvPr id="437" name="Google Shape;437;p31"/>
            <p:cNvSpPr/>
            <p:nvPr/>
          </p:nvSpPr>
          <p:spPr>
            <a:xfrm>
              <a:off x="4390025" y="4365900"/>
              <a:ext cx="105500" cy="55400"/>
            </a:xfrm>
            <a:custGeom>
              <a:rect b="b" l="l" r="r" t="t"/>
              <a:pathLst>
                <a:path extrusionOk="0" h="2216" w="422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483525" y="4382550"/>
              <a:ext cx="5875" cy="5025"/>
            </a:xfrm>
            <a:custGeom>
              <a:rect b="b" l="l" r="r" t="t"/>
              <a:pathLst>
                <a:path extrusionOk="0" h="201" w="235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435600" y="4378100"/>
              <a:ext cx="58800" cy="25475"/>
            </a:xfrm>
            <a:custGeom>
              <a:rect b="b" l="l" r="r" t="t"/>
              <a:pathLst>
                <a:path extrusionOk="0" h="1019" w="2352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469575" y="4365750"/>
              <a:ext cx="15000" cy="15925"/>
            </a:xfrm>
            <a:custGeom>
              <a:rect b="b" l="l" r="r" t="t"/>
              <a:pathLst>
                <a:path extrusionOk="0" h="637" w="60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386000" y="4312400"/>
              <a:ext cx="36425" cy="105025"/>
            </a:xfrm>
            <a:custGeom>
              <a:rect b="b" l="l" r="r" t="t"/>
              <a:pathLst>
                <a:path extrusionOk="0" h="4201" w="1457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404700" y="4315175"/>
              <a:ext cx="6450" cy="5275"/>
            </a:xfrm>
            <a:custGeom>
              <a:rect b="b" l="l" r="r" t="t"/>
              <a:pathLst>
                <a:path extrusionOk="0" h="211" w="258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400025" y="4312250"/>
              <a:ext cx="23675" cy="55300"/>
            </a:xfrm>
            <a:custGeom>
              <a:rect b="b" l="l" r="r" t="t"/>
              <a:pathLst>
                <a:path extrusionOk="0" h="2212" w="947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386000" y="4314825"/>
              <a:ext cx="13400" cy="16450"/>
            </a:xfrm>
            <a:custGeom>
              <a:rect b="b" l="l" r="r" t="t"/>
              <a:pathLst>
                <a:path extrusionOk="0" h="658" w="536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393100" y="4421750"/>
              <a:ext cx="67800" cy="71625"/>
            </a:xfrm>
            <a:custGeom>
              <a:rect b="b" l="l" r="r" t="t"/>
              <a:pathLst>
                <a:path extrusionOk="0" h="2865" w="2712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4445750" y="4485125"/>
              <a:ext cx="4700" cy="4125"/>
            </a:xfrm>
            <a:custGeom>
              <a:rect b="b" l="l" r="r" t="t"/>
              <a:pathLst>
                <a:path extrusionOk="0" h="165" w="188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420975" y="4453900"/>
              <a:ext cx="33650" cy="40800"/>
            </a:xfrm>
            <a:custGeom>
              <a:rect b="b" l="l" r="r" t="t"/>
              <a:pathLst>
                <a:path extrusionOk="0" h="1632" w="1346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446400" y="4471225"/>
              <a:ext cx="14500" cy="9650"/>
            </a:xfrm>
            <a:custGeom>
              <a:rect b="b" l="l" r="r" t="t"/>
              <a:pathLst>
                <a:path extrusionOk="0" h="386" w="58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420150" y="4423350"/>
              <a:ext cx="53325" cy="21225"/>
            </a:xfrm>
            <a:custGeom>
              <a:rect b="b" l="l" r="r" t="t"/>
              <a:pathLst>
                <a:path extrusionOk="0" h="849" w="2133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467925" y="4437375"/>
              <a:ext cx="3825" cy="2525"/>
            </a:xfrm>
            <a:custGeom>
              <a:rect b="b" l="l" r="r" t="t"/>
              <a:pathLst>
                <a:path extrusionOk="0" h="101" w="153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444625" y="4429150"/>
              <a:ext cx="28675" cy="16850"/>
            </a:xfrm>
            <a:custGeom>
              <a:rect b="b" l="l" r="r" t="t"/>
              <a:pathLst>
                <a:path extrusionOk="0" h="674" w="1147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464100" y="4427150"/>
              <a:ext cx="9050" cy="5575"/>
            </a:xfrm>
            <a:custGeom>
              <a:rect b="b" l="l" r="r" t="t"/>
              <a:pathLst>
                <a:path extrusionOk="0" h="223" w="362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4410325" y="4348150"/>
              <a:ext cx="48325" cy="41100"/>
            </a:xfrm>
            <a:custGeom>
              <a:rect b="b" l="l" r="r" t="t"/>
              <a:pathLst>
                <a:path extrusionOk="0" h="1644" w="1933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450425" y="4354600"/>
              <a:ext cx="3225" cy="3075"/>
            </a:xfrm>
            <a:custGeom>
              <a:rect b="b" l="l" r="r" t="t"/>
              <a:pathLst>
                <a:path extrusionOk="0" h="123" w="129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430450" y="4352025"/>
              <a:ext cx="27400" cy="20325"/>
            </a:xfrm>
            <a:custGeom>
              <a:rect b="b" l="l" r="r" t="t"/>
              <a:pathLst>
                <a:path extrusionOk="0" h="813" w="1096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4441550" y="4348150"/>
              <a:ext cx="7125" cy="8900"/>
            </a:xfrm>
            <a:custGeom>
              <a:rect b="b" l="l" r="r" t="t"/>
              <a:pathLst>
                <a:path extrusionOk="0" h="356" w="285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4304200" y="4418375"/>
              <a:ext cx="66850" cy="39700"/>
            </a:xfrm>
            <a:custGeom>
              <a:rect b="b" l="l" r="r" t="t"/>
              <a:pathLst>
                <a:path extrusionOk="0" h="1588" w="2674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4308700" y="4444450"/>
              <a:ext cx="3700" cy="3275"/>
            </a:xfrm>
            <a:custGeom>
              <a:rect b="b" l="l" r="r" t="t"/>
              <a:pathLst>
                <a:path extrusionOk="0" h="131" w="148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305175" y="4432050"/>
              <a:ext cx="36575" cy="18875"/>
            </a:xfrm>
            <a:custGeom>
              <a:rect b="b" l="l" r="r" t="t"/>
              <a:pathLst>
                <a:path extrusionOk="0" h="755" w="1463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312575" y="4447525"/>
              <a:ext cx="9350" cy="10475"/>
            </a:xfrm>
            <a:custGeom>
              <a:rect b="b" l="l" r="r" t="t"/>
              <a:pathLst>
                <a:path extrusionOk="0" h="419" w="374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4345575" y="4401950"/>
              <a:ext cx="49800" cy="102950"/>
            </a:xfrm>
            <a:custGeom>
              <a:rect b="b" l="l" r="r" t="t"/>
              <a:pathLst>
                <a:path extrusionOk="0" h="4118" w="1992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4363250" y="4497725"/>
              <a:ext cx="5875" cy="4900"/>
            </a:xfrm>
            <a:custGeom>
              <a:rect b="b" l="l" r="r" t="t"/>
              <a:pathLst>
                <a:path extrusionOk="0" h="196" w="235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4359425" y="4451150"/>
              <a:ext cx="24350" cy="54800"/>
            </a:xfrm>
            <a:custGeom>
              <a:rect b="b" l="l" r="r" t="t"/>
              <a:pathLst>
                <a:path extrusionOk="0" h="2192" w="974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4345575" y="4484700"/>
              <a:ext cx="15975" cy="14525"/>
            </a:xfrm>
            <a:custGeom>
              <a:rect b="b" l="l" r="r" t="t"/>
              <a:pathLst>
                <a:path extrusionOk="0" h="581" w="639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4315950" y="4342225"/>
              <a:ext cx="67825" cy="49275"/>
            </a:xfrm>
            <a:custGeom>
              <a:rect b="b" l="l" r="r" t="t"/>
              <a:pathLst>
                <a:path extrusionOk="0" h="1971" w="2713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4322075" y="4351700"/>
              <a:ext cx="3400" cy="4050"/>
            </a:xfrm>
            <a:custGeom>
              <a:rect b="b" l="l" r="r" t="t"/>
              <a:pathLst>
                <a:path extrusionOk="0" h="162" w="136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4317400" y="4348475"/>
              <a:ext cx="37550" cy="23875"/>
            </a:xfrm>
            <a:custGeom>
              <a:rect b="b" l="l" r="r" t="t"/>
              <a:pathLst>
                <a:path extrusionOk="0" h="955" w="1502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4327550" y="4342125"/>
              <a:ext cx="9525" cy="11525"/>
            </a:xfrm>
            <a:custGeom>
              <a:rect b="b" l="l" r="r" t="t"/>
              <a:pathLst>
                <a:path extrusionOk="0" h="461" w="381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4324650" y="4350500"/>
              <a:ext cx="138350" cy="121425"/>
            </a:xfrm>
            <a:custGeom>
              <a:rect b="b" l="l" r="r" t="t"/>
              <a:pathLst>
                <a:path extrusionOk="0" h="4857" w="5534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4335450" y="4374250"/>
              <a:ext cx="129475" cy="97300"/>
            </a:xfrm>
            <a:custGeom>
              <a:rect b="b" l="l" r="r" t="t"/>
              <a:pathLst>
                <a:path extrusionOk="0" h="3892" w="5179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4359925" y="4366275"/>
              <a:ext cx="41875" cy="40150"/>
            </a:xfrm>
            <a:custGeom>
              <a:rect b="b" l="l" r="r" t="t"/>
              <a:pathLst>
                <a:path extrusionOk="0" h="1606" w="1675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4404200" y="4401200"/>
              <a:ext cx="14525" cy="15550"/>
            </a:xfrm>
            <a:custGeom>
              <a:rect b="b" l="l" r="r" t="t"/>
              <a:pathLst>
                <a:path extrusionOk="0" h="622" w="581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4417400" y="4387600"/>
              <a:ext cx="23050" cy="17775"/>
            </a:xfrm>
            <a:custGeom>
              <a:rect b="b" l="l" r="r" t="t"/>
              <a:pathLst>
                <a:path extrusionOk="0" h="711" w="922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4353000" y="4420800"/>
              <a:ext cx="22875" cy="17550"/>
            </a:xfrm>
            <a:custGeom>
              <a:rect b="b" l="l" r="r" t="t"/>
              <a:pathLst>
                <a:path extrusionOk="0" h="702" w="915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2"/>
          <p:cNvSpPr txBox="1"/>
          <p:nvPr>
            <p:ph type="title"/>
          </p:nvPr>
        </p:nvSpPr>
        <p:spPr>
          <a:xfrm>
            <a:off x="608950" y="346050"/>
            <a:ext cx="4223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Pre-Processing: Train  / Test</a:t>
            </a:r>
            <a:endParaRPr sz="3600"/>
          </a:p>
        </p:txBody>
      </p:sp>
      <p:sp>
        <p:nvSpPr>
          <p:cNvPr id="480" name="Google Shape;480;p32"/>
          <p:cNvSpPr txBox="1"/>
          <p:nvPr>
            <p:ph idx="1" type="body"/>
          </p:nvPr>
        </p:nvSpPr>
        <p:spPr>
          <a:xfrm>
            <a:off x="608950" y="1007225"/>
            <a:ext cx="7704000" cy="3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Train: 10,506 rows, 12 columns (2007, 2009, 2011, 2013)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Test: 116,293 rows, 11 columns (2008, 2010, 2012, 2014)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Relevant columns: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Date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Species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Longitude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Latitude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WNV present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Set date as index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Assign nearest weather station to each trap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Group by mosquito species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Convert species to categorical features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3"/>
          <p:cNvSpPr txBox="1"/>
          <p:nvPr>
            <p:ph type="title"/>
          </p:nvPr>
        </p:nvSpPr>
        <p:spPr>
          <a:xfrm>
            <a:off x="608950" y="346050"/>
            <a:ext cx="4223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Pre-Processing: Weather</a:t>
            </a:r>
            <a:endParaRPr sz="3600"/>
          </a:p>
        </p:txBody>
      </p:sp>
      <p:sp>
        <p:nvSpPr>
          <p:cNvPr id="486" name="Google Shape;486;p33"/>
          <p:cNvSpPr txBox="1"/>
          <p:nvPr>
            <p:ph idx="1" type="body"/>
          </p:nvPr>
        </p:nvSpPr>
        <p:spPr>
          <a:xfrm>
            <a:off x="608950" y="1007225"/>
            <a:ext cx="7704000" cy="3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2,944 rows, 22 columns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Daily data from May-October 2007-2014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Impute </a:t>
            </a:r>
            <a:r>
              <a:rPr lang="en" sz="1800">
                <a:solidFill>
                  <a:schemeClr val="lt2"/>
                </a:solidFill>
              </a:rPr>
              <a:t>missing values (‘M’) and </a:t>
            </a:r>
            <a:r>
              <a:rPr lang="en" sz="1800">
                <a:solidFill>
                  <a:schemeClr val="lt2"/>
                </a:solidFill>
              </a:rPr>
              <a:t>trace values (‘T’) with 0 or mean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Convert weather conditions (CodeSum) to categorical variables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Compute 14 day rolling average/sum of various weather data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Compute lagged (3, 5, 7, 10 days) versions of rolling weather data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Assign weather data to train/test data based on nearest weather station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4"/>
          <p:cNvSpPr txBox="1"/>
          <p:nvPr>
            <p:ph type="title"/>
          </p:nvPr>
        </p:nvSpPr>
        <p:spPr>
          <a:xfrm>
            <a:off x="215000" y="129675"/>
            <a:ext cx="4223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Pre-Processing: Spray</a:t>
            </a:r>
            <a:endParaRPr sz="3600"/>
          </a:p>
        </p:txBody>
      </p:sp>
      <p:sp>
        <p:nvSpPr>
          <p:cNvPr id="492" name="Google Shape;492;p34"/>
          <p:cNvSpPr txBox="1"/>
          <p:nvPr>
            <p:ph idx="1" type="body"/>
          </p:nvPr>
        </p:nvSpPr>
        <p:spPr>
          <a:xfrm>
            <a:off x="110975" y="1068250"/>
            <a:ext cx="3395700" cy="27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14,835 rows, 4 columns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2011 and 2013 spray locations and dates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Based on plots of sprayed locations vs WNV presence, spraying does not appear to reduce WNV presence in subsequent months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</a:endParaRPr>
          </a:p>
        </p:txBody>
      </p:sp>
      <p:pic>
        <p:nvPicPr>
          <p:cNvPr id="493" name="Google Shape;4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250" y="202625"/>
            <a:ext cx="5373949" cy="47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"/>
          <p:cNvSpPr txBox="1"/>
          <p:nvPr>
            <p:ph type="title"/>
          </p:nvPr>
        </p:nvSpPr>
        <p:spPr>
          <a:xfrm>
            <a:off x="215000" y="129675"/>
            <a:ext cx="4223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Pre-Processing: Spray</a:t>
            </a:r>
            <a:endParaRPr sz="3600"/>
          </a:p>
        </p:txBody>
      </p:sp>
      <p:sp>
        <p:nvSpPr>
          <p:cNvPr id="499" name="Google Shape;499;p35"/>
          <p:cNvSpPr txBox="1"/>
          <p:nvPr>
            <p:ph idx="1" type="body"/>
          </p:nvPr>
        </p:nvSpPr>
        <p:spPr>
          <a:xfrm>
            <a:off x="127600" y="944700"/>
            <a:ext cx="5803800" cy="32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2011 and 2013 train data locations were checked if they had been sprayed within a certain radius within the past 10 days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Spraying within 10m, 30m and 50m of a location within the last 10 days has </a:t>
            </a:r>
            <a:r>
              <a:rPr b="1" lang="en" sz="1800">
                <a:solidFill>
                  <a:schemeClr val="lt2"/>
                </a:solidFill>
              </a:rPr>
              <a:t>marginal effect</a:t>
            </a:r>
            <a:r>
              <a:rPr lang="en" sz="1800">
                <a:solidFill>
                  <a:schemeClr val="lt2"/>
                </a:solidFill>
              </a:rPr>
              <a:t> on the number of mosquitoes caught or the presence of WNV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Since spray data for 2008, 2010, 2012 and 2014 is unavailable as well, </a:t>
            </a:r>
            <a:r>
              <a:rPr b="1" lang="en" sz="1800">
                <a:solidFill>
                  <a:schemeClr val="lt2"/>
                </a:solidFill>
              </a:rPr>
              <a:t>spray data will not be used</a:t>
            </a:r>
            <a:r>
              <a:rPr lang="en" sz="1800">
                <a:solidFill>
                  <a:schemeClr val="lt2"/>
                </a:solidFill>
              </a:rPr>
              <a:t> in modelling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</a:endParaRPr>
          </a:p>
        </p:txBody>
      </p:sp>
      <p:pic>
        <p:nvPicPr>
          <p:cNvPr id="500" name="Google Shape;5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400" y="1217675"/>
            <a:ext cx="3147475" cy="27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"/>
          <p:cNvSpPr txBox="1"/>
          <p:nvPr>
            <p:ph type="title"/>
          </p:nvPr>
        </p:nvSpPr>
        <p:spPr>
          <a:xfrm>
            <a:off x="2838000" y="83025"/>
            <a:ext cx="34680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Mosquito Counts</a:t>
            </a:r>
            <a:endParaRPr sz="3500"/>
          </a:p>
        </p:txBody>
      </p:sp>
      <p:pic>
        <p:nvPicPr>
          <p:cNvPr id="506" name="Google Shape;5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942" y="2630200"/>
            <a:ext cx="4153208" cy="20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6"/>
          <p:cNvSpPr txBox="1"/>
          <p:nvPr>
            <p:ph idx="4294967295" type="body"/>
          </p:nvPr>
        </p:nvSpPr>
        <p:spPr>
          <a:xfrm>
            <a:off x="417775" y="732100"/>
            <a:ext cx="8308500" cy="18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Of the 7 species of mosquitoes caught, only 3 were found with the WNV. These were also the most frequently caught species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As the distributions of total mosquito counts and WNV-positive mosquito counts differ, we should expect species to be an important feature in predicting WNV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08" name="Google Shape;5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00" y="2630200"/>
            <a:ext cx="4116352" cy="209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7"/>
          <p:cNvSpPr txBox="1"/>
          <p:nvPr>
            <p:ph type="title"/>
          </p:nvPr>
        </p:nvSpPr>
        <p:spPr>
          <a:xfrm>
            <a:off x="1693350" y="83025"/>
            <a:ext cx="57573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EDA: WNV Positive/ Negative Counts</a:t>
            </a:r>
            <a:endParaRPr sz="3500"/>
          </a:p>
        </p:txBody>
      </p:sp>
      <p:sp>
        <p:nvSpPr>
          <p:cNvPr id="514" name="Google Shape;514;p37"/>
          <p:cNvSpPr txBox="1"/>
          <p:nvPr>
            <p:ph idx="4294967295" type="body"/>
          </p:nvPr>
        </p:nvSpPr>
        <p:spPr>
          <a:xfrm>
            <a:off x="408044" y="1091025"/>
            <a:ext cx="4151100" cy="30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Grouped by species, there are </a:t>
            </a:r>
            <a:r>
              <a:rPr b="1" lang="en">
                <a:solidFill>
                  <a:schemeClr val="lt2"/>
                </a:solidFill>
              </a:rPr>
              <a:t>9,955</a:t>
            </a:r>
            <a:r>
              <a:rPr lang="en">
                <a:solidFill>
                  <a:schemeClr val="lt2"/>
                </a:solidFill>
              </a:rPr>
              <a:t> WNV-negative vs </a:t>
            </a:r>
            <a:r>
              <a:rPr b="1" lang="en">
                <a:solidFill>
                  <a:schemeClr val="lt2"/>
                </a:solidFill>
              </a:rPr>
              <a:t>551</a:t>
            </a:r>
            <a:r>
              <a:rPr lang="en">
                <a:solidFill>
                  <a:schemeClr val="lt2"/>
                </a:solidFill>
              </a:rPr>
              <a:t> WNV-positive findings in the train data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As the classes are </a:t>
            </a:r>
            <a:r>
              <a:rPr lang="en">
                <a:solidFill>
                  <a:schemeClr val="lt2"/>
                </a:solidFill>
              </a:rPr>
              <a:t>imbalanced, we resampled the WNV-positive data using SMOTE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15" name="Google Shape;5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150" y="1091025"/>
            <a:ext cx="3883275" cy="35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onavirus Disease by Slidesgo">
  <a:themeElements>
    <a:clrScheme name="Simple Light">
      <a:dk1>
        <a:srgbClr val="F5A785"/>
      </a:dk1>
      <a:lt1>
        <a:srgbClr val="212E73"/>
      </a:lt1>
      <a:dk2>
        <a:srgbClr val="141E5C"/>
      </a:dk2>
      <a:lt2>
        <a:srgbClr val="EFF1FF"/>
      </a:lt2>
      <a:accent1>
        <a:srgbClr val="E07A54"/>
      </a:accent1>
      <a:accent2>
        <a:srgbClr val="A83423"/>
      </a:accent2>
      <a:accent3>
        <a:srgbClr val="E97664"/>
      </a:accent3>
      <a:accent4>
        <a:srgbClr val="4A5ECF"/>
      </a:accent4>
      <a:accent5>
        <a:srgbClr val="3143A7"/>
      </a:accent5>
      <a:accent6>
        <a:srgbClr val="6573BE"/>
      </a:accent6>
      <a:hlink>
        <a:srgbClr val="EFF1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